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2"/>
  </p:notesMasterIdLst>
  <p:sldIdLst>
    <p:sldId id="257" r:id="rId2"/>
    <p:sldId id="258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</p:sldIdLst>
  <p:sldSz cx="12192000" cy="6858000"/>
  <p:notesSz cx="6858000" cy="9144000"/>
  <p:embeddedFontLst>
    <p:embeddedFont>
      <p:font typeface="Calibri" panose="020F0502020204030204" pitchFamily="34" charset="0"/>
      <p:regular r:id="rId13"/>
      <p:bold r:id="rId14"/>
      <p:italic r:id="rId15"/>
      <p:boldItalic r:id="rId16"/>
    </p:embeddedFont>
    <p:embeddedFont>
      <p:font typeface="Noto Sans" panose="020B0502040504020204" pitchFamily="34"/>
      <p:regular r:id="rId17"/>
      <p:bold r:id="rId18"/>
      <p:italic r:id="rId19"/>
      <p:boldItalic r:id="rId20"/>
    </p:embeddedFont>
    <p:embeddedFont>
      <p:font typeface="游ゴシック" panose="020B0400000000000000" pitchFamily="50" charset="-128"/>
      <p:regular r:id="rId21"/>
      <p:bold r:id="rId22"/>
    </p:embeddedFont>
  </p:embeddedFontLst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7B7C"/>
    <a:srgbClr val="558ED5"/>
    <a:srgbClr val="E57709"/>
    <a:srgbClr val="1A88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FB9A5F9-4BCC-4036-9830-46B5734B19F2}" v="150" dt="2019-05-07T03:12:49.4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92" autoAdjust="0"/>
    <p:restoredTop sz="91049" autoAdjust="0"/>
  </p:normalViewPr>
  <p:slideViewPr>
    <p:cSldViewPr snapToGrid="0">
      <p:cViewPr>
        <p:scale>
          <a:sx n="85" d="100"/>
          <a:sy n="85" d="100"/>
        </p:scale>
        <p:origin x="1786" y="7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東村邦彦 / TOUMURA，KUNIHIKO" userId="aa80352f-8581-4c8d-8917-6e2824d17308" providerId="ADAL" clId="{7FB9A5F9-4BCC-4036-9830-46B5734B19F2}"/>
    <pc:docChg chg="undo custSel addSld delSld modSld">
      <pc:chgData name="東村邦彦 / TOUMURA，KUNIHIKO" userId="aa80352f-8581-4c8d-8917-6e2824d17308" providerId="ADAL" clId="{7FB9A5F9-4BCC-4036-9830-46B5734B19F2}" dt="2019-05-07T03:12:49.426" v="537" actId="207"/>
      <pc:docMkLst>
        <pc:docMk/>
      </pc:docMkLst>
      <pc:sldChg chg="del">
        <pc:chgData name="東村邦彦 / TOUMURA，KUNIHIKO" userId="aa80352f-8581-4c8d-8917-6e2824d17308" providerId="ADAL" clId="{7FB9A5F9-4BCC-4036-9830-46B5734B19F2}" dt="2019-05-06T06:46:29.810" v="424" actId="2696"/>
        <pc:sldMkLst>
          <pc:docMk/>
          <pc:sldMk cId="3672349352" sldId="256"/>
        </pc:sldMkLst>
      </pc:sldChg>
      <pc:sldChg chg="addSp delSp modSp modNotesTx">
        <pc:chgData name="東村邦彦 / TOUMURA，KUNIHIKO" userId="aa80352f-8581-4c8d-8917-6e2824d17308" providerId="ADAL" clId="{7FB9A5F9-4BCC-4036-9830-46B5734B19F2}" dt="2019-05-06T08:23:42.126" v="461"/>
        <pc:sldMkLst>
          <pc:docMk/>
          <pc:sldMk cId="1723648920" sldId="257"/>
        </pc:sldMkLst>
        <pc:spChg chg="add del">
          <ac:chgData name="東村邦彦 / TOUMURA，KUNIHIKO" userId="aa80352f-8581-4c8d-8917-6e2824d17308" providerId="ADAL" clId="{7FB9A5F9-4BCC-4036-9830-46B5734B19F2}" dt="2019-05-06T08:23:42.126" v="461"/>
          <ac:spMkLst>
            <pc:docMk/>
            <pc:sldMk cId="1723648920" sldId="257"/>
            <ac:spMk id="19" creationId="{A4AF4462-ED73-43A0-9962-F6207CDA8C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0" creationId="{3C31C592-424C-4E77-B370-B9A1EB9EE828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1" creationId="{DBCB42D2-B872-4F38-B194-899639B23BC1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2" creationId="{7651BB51-88C1-4DE4-9191-4729E5EB2A10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25" creationId="{540F318E-9A48-4515-B940-638177F308D6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0" creationId="{5A74E618-1681-43D2-A67D-88244E86A6BF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4" creationId="{86F6C775-1C95-4619-9DCF-1E739EFDAF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37" creationId="{E85A02E4-CFA8-406E-90F2-A38EC22D4E97}"/>
          </ac:spMkLst>
        </pc:spChg>
        <pc:spChg chg="mod">
          <ac:chgData name="東村邦彦 / TOUMURA，KUNIHIKO" userId="aa80352f-8581-4c8d-8917-6e2824d17308" providerId="ADAL" clId="{7FB9A5F9-4BCC-4036-9830-46B5734B19F2}" dt="2019-05-06T06:13:43.326" v="37" actId="2711"/>
          <ac:spMkLst>
            <pc:docMk/>
            <pc:sldMk cId="1723648920" sldId="257"/>
            <ac:spMk id="38" creationId="{F8E14FCE-E145-4029-8B05-05BE7A11DC8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3:36.775" v="460" actId="207"/>
          <ac:spMkLst>
            <pc:docMk/>
            <pc:sldMk cId="1723648920" sldId="257"/>
            <ac:spMk id="39" creationId="{7ED34172-299A-4064-B7AE-55A1571160EE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1" creationId="{303B69B8-814D-4CE5-97E7-D1EF6E5803F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3" creationId="{3BFE5026-80E7-422F-89AD-EFAD33FBE77F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4" creationId="{78E20DF9-7524-4EAB-B9C5-CD95639CE6E2}"/>
          </ac:spMkLst>
        </pc:spChg>
        <pc:spChg chg="mod">
          <ac:chgData name="東村邦彦 / TOUMURA，KUNIHIKO" userId="aa80352f-8581-4c8d-8917-6e2824d17308" providerId="ADAL" clId="{7FB9A5F9-4BCC-4036-9830-46B5734B19F2}" dt="2019-05-06T06:15:43.006" v="53" actId="255"/>
          <ac:spMkLst>
            <pc:docMk/>
            <pc:sldMk cId="1723648920" sldId="257"/>
            <ac:spMk id="45" creationId="{C8C9C2DF-3D35-4170-940F-083CBE8E9457}"/>
          </ac:spMkLst>
        </pc:spChg>
        <pc:spChg chg="add mod topLvl">
          <ac:chgData name="東村邦彦 / TOUMURA，KUNIHIKO" userId="aa80352f-8581-4c8d-8917-6e2824d17308" providerId="ADAL" clId="{7FB9A5F9-4BCC-4036-9830-46B5734B19F2}" dt="2019-05-06T06:54:03.988" v="433" actId="164"/>
          <ac:spMkLst>
            <pc:docMk/>
            <pc:sldMk cId="1723648920" sldId="257"/>
            <ac:spMk id="46" creationId="{6AECE407-05A7-436A-BB46-FFA418073DA1}"/>
          </ac:spMkLst>
        </pc:spChg>
        <pc:grpChg chg="add del mod">
          <ac:chgData name="東村邦彦 / TOUMURA，KUNIHIKO" userId="aa80352f-8581-4c8d-8917-6e2824d17308" providerId="ADAL" clId="{7FB9A5F9-4BCC-4036-9830-46B5734B19F2}" dt="2019-05-06T06:41:16.124" v="269" actId="165"/>
          <ac:grpSpMkLst>
            <pc:docMk/>
            <pc:sldMk cId="1723648920" sldId="257"/>
            <ac:grpSpMk id="2" creationId="{D050474C-2F81-4480-A585-ECD1D74352A7}"/>
          </ac:grpSpMkLst>
        </pc:grpChg>
        <pc:grpChg chg="add mod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3" creationId="{EE539ED1-15E7-4747-9FDA-2820EE836DB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6:54:03.988" v="433" actId="164"/>
          <ac:grpSpMkLst>
            <pc:docMk/>
            <pc:sldMk cId="1723648920" sldId="257"/>
            <ac:grpSpMk id="40" creationId="{F7C21190-A346-4B44-9486-EB9D0F7B5335}"/>
          </ac:grpSpMkLst>
        </pc:grpChg>
        <pc:grpChg chg="del">
          <ac:chgData name="東村邦彦 / TOUMURA，KUNIHIKO" userId="aa80352f-8581-4c8d-8917-6e2824d17308" providerId="ADAL" clId="{7FB9A5F9-4BCC-4036-9830-46B5734B19F2}" dt="2019-05-06T05:59:55.817" v="3" actId="478"/>
          <ac:grpSpMkLst>
            <pc:docMk/>
            <pc:sldMk cId="1723648920" sldId="257"/>
            <ac:grpSpMk id="42" creationId="{102992F2-43E9-403C-AF76-68F9365E29F0}"/>
          </ac:grpSpMkLst>
        </pc:grpChg>
        <pc:cxnChg chg="add mod topLvl">
          <ac:chgData name="東村邦彦 / TOUMURA，KUNIHIKO" userId="aa80352f-8581-4c8d-8917-6e2824d17308" providerId="ADAL" clId="{7FB9A5F9-4BCC-4036-9830-46B5734B19F2}" dt="2019-05-06T06:54:03.988" v="433" actId="164"/>
          <ac:cxnSpMkLst>
            <pc:docMk/>
            <pc:sldMk cId="1723648920" sldId="257"/>
            <ac:cxnSpMk id="36" creationId="{81BFC051-F4A4-4172-92C5-9350BE962B64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8:28:18.263" v="511" actId="164"/>
        <pc:sldMkLst>
          <pc:docMk/>
          <pc:sldMk cId="2999952593" sldId="258"/>
        </pc:sldMkLst>
        <pc:spChg chg="mod">
          <ac:chgData name="東村邦彦 / TOUMURA，KUNIHIKO" userId="aa80352f-8581-4c8d-8917-6e2824d17308" providerId="ADAL" clId="{7FB9A5F9-4BCC-4036-9830-46B5734B19F2}" dt="2019-05-06T06:14:25.021" v="50" actId="2711"/>
          <ac:spMkLst>
            <pc:docMk/>
            <pc:sldMk cId="2999952593" sldId="258"/>
            <ac:spMk id="2" creationId="{9E4C9375-48E1-4422-A822-537FF10D876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7" creationId="{6EC104E9-4259-4F99-A281-7A80E334CA1D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8" creationId="{2C5B7FAE-5BF0-4101-9ED2-5F003A984A24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49" creationId="{38352589-B535-476B-80A4-0009ADEBED28}"/>
          </ac:spMkLst>
        </pc:spChg>
        <pc:spChg chg="add del">
          <ac:chgData name="東村邦彦 / TOUMURA，KUNIHIKO" userId="aa80352f-8581-4c8d-8917-6e2824d17308" providerId="ADAL" clId="{7FB9A5F9-4BCC-4036-9830-46B5734B19F2}" dt="2019-05-06T08:25:35.357" v="486"/>
          <ac:spMkLst>
            <pc:docMk/>
            <pc:sldMk cId="2999952593" sldId="258"/>
            <ac:spMk id="49" creationId="{B57BB28E-BD26-43E0-B811-3CBB11442CF8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2" creationId="{9BE96CEB-EECB-48C0-8DFA-933FC6453351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6" creationId="{F42023FD-E11C-40F9-A37C-EC7C75A03D1C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59" creationId="{65D11AA4-6C64-4F2A-81F7-325F90D66EF6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2" creationId="{99056555-4EC8-48BB-A8D2-834FA2157A3F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3" creationId="{4D868E51-F9AF-4FD4-880A-7D33D7122300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4" creationId="{C0AEABAA-1E60-40BC-AD8D-4A44B5A4718B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5" creationId="{6D23E01B-0FF5-473B-81DA-59552CC4C993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69" creationId="{6007A238-FA6B-4318-B8DB-57D218F355B5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70" creationId="{865A5EE2-52BE-4EB2-BFCE-951530FD2449}"/>
          </ac:spMkLst>
        </pc:spChg>
        <pc:spChg chg="add del">
          <ac:chgData name="東村邦彦 / TOUMURA，KUNIHIKO" userId="aa80352f-8581-4c8d-8917-6e2824d17308" providerId="ADAL" clId="{7FB9A5F9-4BCC-4036-9830-46B5734B19F2}" dt="2019-05-06T06:08:50.579" v="17"/>
          <ac:spMkLst>
            <pc:docMk/>
            <pc:sldMk cId="2999952593" sldId="258"/>
            <ac:spMk id="122" creationId="{E19F352A-64D6-4DAA-A1F9-93D39E0B7B9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3" creationId="{C91DDAF3-44B1-4040-8A49-6A9BF1972D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4" creationId="{2FDD3FA6-E3ED-48C7-A7F6-B5B1DE7D2B9D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5" creationId="{58D736F0-B139-450F-BCE6-3FD7E75C31C3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28" creationId="{94E4F122-5E88-4E5B-A821-AB4EB8BFB02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0" creationId="{E723A021-5C92-4DDB-AB6C-A261A60B901B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1" creationId="{E31785F5-D324-4FD8-A78B-B2D4AE4B3A3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4" creationId="{8EFFEFFE-0BA0-4FDA-9AA2-6C72D9DC3B22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5" creationId="{D3850C22-E284-4BB1-AE0B-FE8E8A17B29A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8" creationId="{E237E5F1-506A-4A1C-A06D-801D4CC44296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39" creationId="{DA2BBED2-A420-4ECD-82D1-EF0975947D0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5" creationId="{4A713892-25B5-4596-A5DE-368CCE1CE7B4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47" creationId="{D1DF3755-5F14-4441-BBFC-E67B9B31D2F4}"/>
          </ac:spMkLst>
        </pc:spChg>
        <pc:spChg chg="mod">
          <ac:chgData name="東村邦彦 / TOUMURA，KUNIHIKO" userId="aa80352f-8581-4c8d-8917-6e2824d17308" providerId="ADAL" clId="{7FB9A5F9-4BCC-4036-9830-46B5734B19F2}" dt="2019-05-06T08:24:04.281" v="463" actId="207"/>
          <ac:spMkLst>
            <pc:docMk/>
            <pc:sldMk cId="2999952593" sldId="258"/>
            <ac:spMk id="150" creationId="{E8EF9E8F-D335-4DA8-8F89-5F0E6479F57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4" creationId="{3837AC9D-4220-4FEB-9BB2-C043AAC8FB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5" creationId="{A43BE5D5-9F7C-4855-8961-8E0F139AF6D8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6" creationId="{7E5FAD42-184B-4F66-93D5-D5277B999B73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7" creationId="{067466F0-F460-46FC-A63E-F83D718BFE7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58" creationId="{F68EFDCF-2C2A-4AF3-A20E-A3B81C63551C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0" creationId="{3E8D9F69-F9ED-4520-805F-82E324F081B2}"/>
          </ac:spMkLst>
        </pc:spChg>
        <pc:spChg chg="mod topLvl">
          <ac:chgData name="東村邦彦 / TOUMURA，KUNIHIKO" userId="aa80352f-8581-4c8d-8917-6e2824d17308" providerId="ADAL" clId="{7FB9A5F9-4BCC-4036-9830-46B5734B19F2}" dt="2019-05-06T08:25:23.485" v="485" actId="338"/>
          <ac:spMkLst>
            <pc:docMk/>
            <pc:sldMk cId="2999952593" sldId="258"/>
            <ac:spMk id="162" creationId="{22BFCB62-6D36-447A-A158-67A7BA61D72A}"/>
          </ac:spMkLst>
        </pc:spChg>
        <pc:spChg chg="mod">
          <ac:chgData name="東村邦彦 / TOUMURA，KUNIHIKO" userId="aa80352f-8581-4c8d-8917-6e2824d17308" providerId="ADAL" clId="{7FB9A5F9-4BCC-4036-9830-46B5734B19F2}" dt="2019-05-06T08:24:30.608" v="473" actId="1038"/>
          <ac:spMkLst>
            <pc:docMk/>
            <pc:sldMk cId="2999952593" sldId="258"/>
            <ac:spMk id="163" creationId="{D020164E-BDEF-4D82-AEB3-C061334A8201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4" creationId="{3EAA4A94-E533-477A-86D6-B5CCE2697D34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5" creationId="{73FBB21E-03C4-4342-8E7F-3285D455368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6" creationId="{808E2926-B6BC-41DB-9FDA-270B6E078386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68" creationId="{8400584A-4AEC-4836-AE77-D95B8F6C5C42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0" creationId="{7D0E82C0-25CD-42F7-B0DE-4D303A1355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1" creationId="{37C86E06-AA72-44D7-8E6B-09D97A7700AC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2" creationId="{E71C82CA-D0EA-4208-BBD4-D0CFBD58AF0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3" creationId="{35B56199-FC76-476F-B561-2ED4C9FC77D9}"/>
          </ac:spMkLst>
        </pc:spChg>
        <pc:spChg chg="mod">
          <ac:chgData name="東村邦彦 / TOUMURA，KUNIHIKO" userId="aa80352f-8581-4c8d-8917-6e2824d17308" providerId="ADAL" clId="{7FB9A5F9-4BCC-4036-9830-46B5734B19F2}" dt="2019-05-06T06:16:04.085" v="54" actId="255"/>
          <ac:spMkLst>
            <pc:docMk/>
            <pc:sldMk cId="2999952593" sldId="258"/>
            <ac:spMk id="174" creationId="{419FF181-AAE0-4BE8-805F-7597A15522B5}"/>
          </ac:spMkLst>
        </pc:spChg>
        <pc:spChg chg="add mod topLvl">
          <ac:chgData name="東村邦彦 / TOUMURA，KUNIHIKO" userId="aa80352f-8581-4c8d-8917-6e2824d17308" providerId="ADAL" clId="{7FB9A5F9-4BCC-4036-9830-46B5734B19F2}" dt="2019-05-06T08:28:18.263" v="511" actId="164"/>
          <ac:spMkLst>
            <pc:docMk/>
            <pc:sldMk cId="2999952593" sldId="258"/>
            <ac:spMk id="175" creationId="{B0530658-534C-4E4C-9C0E-1C2F842279D2}"/>
          </ac:spMkLst>
        </pc:spChg>
        <pc:grpChg chg="add del mod">
          <ac:chgData name="東村邦彦 / TOUMURA，KUNIHIKO" userId="aa80352f-8581-4c8d-8917-6e2824d17308" providerId="ADAL" clId="{7FB9A5F9-4BCC-4036-9830-46B5734B19F2}" dt="2019-05-06T08:24:50.478" v="478" actId="165"/>
          <ac:grpSpMkLst>
            <pc:docMk/>
            <pc:sldMk cId="2999952593" sldId="258"/>
            <ac:grpSpMk id="3" creationId="{1873C059-730D-4FA4-930B-53355AFB35D6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4" creationId="{78B99690-9EC0-4A7D-8559-321034D0B4C0}"/>
          </ac:grpSpMkLst>
        </pc:grpChg>
        <pc:grpChg chg="add mod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5" creationId="{96DC37AA-E9B0-466D-A34D-DF4224278880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1" creationId="{6F6F46BC-DDCA-4EDE-9F41-427245637DD7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79" creationId="{D326ABD3-ACDC-4907-98B0-1B7A37131CEF}"/>
          </ac:grpSpMkLst>
        </pc:grpChg>
        <pc:grpChg chg="add del">
          <ac:chgData name="東村邦彦 / TOUMURA，KUNIHIKO" userId="aa80352f-8581-4c8d-8917-6e2824d17308" providerId="ADAL" clId="{7FB9A5F9-4BCC-4036-9830-46B5734B19F2}" dt="2019-05-06T06:08:50.579" v="17"/>
          <ac:grpSpMkLst>
            <pc:docMk/>
            <pc:sldMk cId="2999952593" sldId="258"/>
            <ac:grpSpMk id="88" creationId="{3549B3B4-12C7-4F84-B0C1-B21228D7C77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49" creationId="{7D52B61F-4CB8-4D6E-86D7-ADCCAA0F9555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52" creationId="{8BAACF36-8FA4-452D-AEC3-073A72008F1C}"/>
          </ac:grpSpMkLst>
        </pc:grpChg>
        <pc:grpChg chg="del">
          <ac:chgData name="東村邦彦 / TOUMURA，KUNIHIKO" userId="aa80352f-8581-4c8d-8917-6e2824d17308" providerId="ADAL" clId="{7FB9A5F9-4BCC-4036-9830-46B5734B19F2}" dt="2019-05-06T06:09:00.089" v="21" actId="478"/>
          <ac:grpSpMkLst>
            <pc:docMk/>
            <pc:sldMk cId="2999952593" sldId="258"/>
            <ac:grpSpMk id="153" creationId="{6C2CDA82-5538-4118-91A0-F82F0B4B1EFA}"/>
          </ac:grpSpMkLst>
        </pc:grpChg>
        <pc:grpChg chg="add del mod topLvl">
          <ac:chgData name="東村邦彦 / TOUMURA，KUNIHIKO" userId="aa80352f-8581-4c8d-8917-6e2824d17308" providerId="ADAL" clId="{7FB9A5F9-4BCC-4036-9830-46B5734B19F2}" dt="2019-05-06T08:25:08.093" v="479" actId="165"/>
          <ac:grpSpMkLst>
            <pc:docMk/>
            <pc:sldMk cId="2999952593" sldId="258"/>
            <ac:grpSpMk id="159" creationId="{C6370A61-96F3-4D8E-805E-F3ADBF0798D2}"/>
          </ac:grpSpMkLst>
        </pc:grpChg>
        <pc:grpChg chg="mod topLvl">
          <ac:chgData name="東村邦彦 / TOUMURA，KUNIHIKO" userId="aa80352f-8581-4c8d-8917-6e2824d17308" providerId="ADAL" clId="{7FB9A5F9-4BCC-4036-9830-46B5734B19F2}" dt="2019-05-06T08:25:23.485" v="485" actId="338"/>
          <ac:grpSpMkLst>
            <pc:docMk/>
            <pc:sldMk cId="2999952593" sldId="258"/>
            <ac:grpSpMk id="161" creationId="{AA228EB5-EC0E-4ACF-A549-2B4C9CCEE94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8:28:18.263" v="511" actId="164"/>
          <ac:grpSpMkLst>
            <pc:docMk/>
            <pc:sldMk cId="2999952593" sldId="258"/>
            <ac:grpSpMk id="167" creationId="{E684CB2B-0212-47B2-9932-27A61A08CF4D}"/>
          </ac:grpSpMkLst>
        </pc:grpChg>
        <pc:grpChg chg="mod">
          <ac:chgData name="東村邦彦 / TOUMURA，KUNIHIKO" userId="aa80352f-8581-4c8d-8917-6e2824d17308" providerId="ADAL" clId="{7FB9A5F9-4BCC-4036-9830-46B5734B19F2}" dt="2019-05-06T06:09:52.009" v="25" actId="12789"/>
          <ac:grpSpMkLst>
            <pc:docMk/>
            <pc:sldMk cId="2999952593" sldId="258"/>
            <ac:grpSpMk id="169" creationId="{A0ECBE69-20A0-4410-B5EB-99F995142D45}"/>
          </ac:grpSpMkLst>
        </pc:grp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7" creationId="{B88777B8-59B0-4259-AC12-EB3106E53B83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38" creationId="{5113A2AC-0F45-4A71-9D05-69B32CD7744B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43" creationId="{D3D5D467-DA8E-4868-AB3F-76D8B33830D7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0" creationId="{57796C5F-0480-4E47-9E17-0E56BDFF414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1" creationId="{1E8D1767-1F91-4707-BE39-2293506C8309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53" creationId="{90899D52-294E-47E3-AA80-4A92C23DC247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7" creationId="{1BD0CE5B-A439-41AD-830D-CC6CC34A0BAC}"/>
          </ac:cxnSpMkLst>
        </pc:cxnChg>
        <pc:cxnChg chg="mod">
          <ac:chgData name="東村邦彦 / TOUMURA，KUNIHIKO" userId="aa80352f-8581-4c8d-8917-6e2824d17308" providerId="ADAL" clId="{7FB9A5F9-4BCC-4036-9830-46B5734B19F2}" dt="2019-05-06T06:09:00.089" v="21" actId="478"/>
          <ac:cxnSpMkLst>
            <pc:docMk/>
            <pc:sldMk cId="2999952593" sldId="258"/>
            <ac:cxnSpMk id="58" creationId="{DF6AC9EC-5258-429C-BB66-565BB5D9BDD5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0" creationId="{FD16A17D-DE5E-453F-BF08-025408F46AE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1" creationId="{D1425504-2F14-44B6-A8A7-891295D673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6" creationId="{D084AA8D-CE62-48B3-A3AD-25BAE387D4FD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7" creationId="{72544B4E-4C5B-4233-A56E-CD8A891BF4A0}"/>
          </ac:cxnSpMkLst>
        </pc:cxnChg>
        <pc:cxnChg chg="add del">
          <ac:chgData name="東村邦彦 / TOUMURA，KUNIHIKO" userId="aa80352f-8581-4c8d-8917-6e2824d17308" providerId="ADAL" clId="{7FB9A5F9-4BCC-4036-9830-46B5734B19F2}" dt="2019-05-06T06:08:50.579" v="17"/>
          <ac:cxnSpMkLst>
            <pc:docMk/>
            <pc:sldMk cId="2999952593" sldId="258"/>
            <ac:cxnSpMk id="68" creationId="{A5170249-6E98-48DA-921B-AB6BFFCA02E6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6" creationId="{B020FA3C-DE64-4C03-92DB-8A1E1E3801FE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7" creationId="{6101DB34-41FF-424C-9E37-86C4A28222A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29" creationId="{14131EE2-9C21-4F38-9BDC-A117383A8AF9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2" creationId="{3807BDDF-33BD-4B78-8F50-4EA3F43A2187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33" creationId="{D4193D10-8709-4B61-B562-EAF331773941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2" creationId="{179C6B81-E0C9-484C-9D31-2FEDD3E4FCB3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3" creationId="{F69A6E48-D245-4582-B722-088CDB5B297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8:28:18.263" v="511" actId="164"/>
          <ac:cxnSpMkLst>
            <pc:docMk/>
            <pc:sldMk cId="2999952593" sldId="258"/>
            <ac:cxnSpMk id="144" creationId="{C11403D8-98E9-4750-9F44-64AC1F464A82}"/>
          </ac:cxnSpMkLst>
        </pc:cxnChg>
      </pc:sldChg>
      <pc:sldChg chg="addSp delSp modSp">
        <pc:chgData name="東村邦彦 / TOUMURA，KUNIHIKO" userId="aa80352f-8581-4c8d-8917-6e2824d17308" providerId="ADAL" clId="{7FB9A5F9-4BCC-4036-9830-46B5734B19F2}" dt="2019-05-06T09:29:32.123" v="524" actId="2711"/>
        <pc:sldMkLst>
          <pc:docMk/>
          <pc:sldMk cId="3973770788" sldId="259"/>
        </pc:sldMkLst>
        <pc:spChg chg="add del mod">
          <ac:chgData name="東村邦彦 / TOUMURA，KUNIHIKO" userId="aa80352f-8581-4c8d-8917-6e2824d17308" providerId="ADAL" clId="{7FB9A5F9-4BCC-4036-9830-46B5734B19F2}" dt="2019-05-06T08:26:03.097" v="492"/>
          <ac:spMkLst>
            <pc:docMk/>
            <pc:sldMk cId="3973770788" sldId="259"/>
            <ac:spMk id="42" creationId="{0A76CFEF-AEEE-410F-8909-71262547B58E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59" creationId="{EA63531C-7BBA-4CF7-95B4-E5D6BB426C6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0" creationId="{ED6A7FD0-D736-40A8-A91B-277538221E5E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1" creationId="{D8E61009-FBFC-43AB-AD9E-864586000A20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4" creationId="{ACAD9212-0D6C-4133-8765-B256A3B71C98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5" creationId="{7B00D1EE-7B1C-4133-869D-A5E74A69FB7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6" creationId="{BBC42F62-57C1-46DC-9FB5-2EA99EF55722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7" creationId="{56709A06-B6FC-4AB3-8768-D3424A0A4B25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8" creationId="{EF9BCD75-D790-4192-A5D2-1A678E73D669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69" creationId="{69EA4E76-ADFA-4601-8261-F723EADEBAAF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78" creationId="{A8077456-4E91-4AB4-B696-F15F86C76901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0" creationId="{39E7DD7D-AC95-44FA-A653-1AB556422007}"/>
          </ac:spMkLst>
        </pc:spChg>
        <pc:spChg chg="add del">
          <ac:chgData name="東村邦彦 / TOUMURA，KUNIHIKO" userId="aa80352f-8581-4c8d-8917-6e2824d17308" providerId="ADAL" clId="{7FB9A5F9-4BCC-4036-9830-46B5734B19F2}" dt="2019-05-06T06:10:41.303" v="30"/>
          <ac:spMkLst>
            <pc:docMk/>
            <pc:sldMk cId="3973770788" sldId="259"/>
            <ac:spMk id="81" creationId="{CFAA018C-254F-42FA-BA59-078F58C52CA4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8" creationId="{702A98BA-25E2-4CE1-BADF-F25CF966995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99" creationId="{FB5AC3E5-8B23-43F6-8D5D-C2D62B35147C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2" creationId="{166B701D-249D-4898-9CBE-738C3CC0B4FE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3" creationId="{AF78E191-E839-47DE-8AE6-2E215FAC970F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4" creationId="{2173992E-23A5-46CD-BAF5-8BDD3736651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5" creationId="{E7EF860C-F9E6-4B4A-8D0C-7C893B345B3B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6" creationId="{0C9A7A5C-FA35-4BF2-9BD3-5B415BA3FD52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7" creationId="{6CAD6112-23A5-4E8B-98BE-BAABC2756AF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09" creationId="{7DD9CCD0-DB89-4136-8F98-F16C1F0940B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1" creationId="{75DEB00E-D485-4060-8311-7C7F3ADC0149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2" creationId="{8EB95BEA-D64E-4E49-BB00-707057F3773B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3" creationId="{C14B61B0-6973-4A7E-A47C-65FE6F65EF6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4" creationId="{9CEF1DFD-114D-4154-86E4-99F8ED8A6CFC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5" creationId="{AF00686A-CADD-4E03-BBD7-A1BB38BAD61D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6" creationId="{15D9BDA3-CEC0-448E-8394-CBA0EE927248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8" creationId="{448A8160-F741-4BDA-9F15-F9697C2308F9}"/>
          </ac:spMkLst>
        </pc:spChg>
        <pc:spChg chg="add 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19" creationId="{26642DD9-C564-4669-A68F-897A9CE233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1" creationId="{35FC2A94-4CD7-452B-BC72-51F6A6B59FB3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3" creationId="{832B364D-E250-4FA1-83CA-4EEBF445554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4" creationId="{BDC3DB67-B269-4A74-935A-3FD8EA064FED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5" creationId="{2010C1EA-2150-4064-9B98-8D3549E71F88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6" creationId="{1B4F9E00-A356-4ECE-B188-EBFEAED46146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7" creationId="{D51243F1-F57F-4ABD-A715-73E85A3E3F0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29" creationId="{8D2AAD58-7D30-4CBF-8D65-B1B81EC36F6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1" creationId="{3532E63D-3D6A-41E2-9C7B-F12471EE852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2" creationId="{48BBE548-2334-4FC0-844E-78975335FC6F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3" creationId="{80E42F55-62C9-4027-9789-8F39406E5EF4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4" creationId="{8C099FAC-74F1-4211-82EC-A89AAFE47085}"/>
          </ac:spMkLst>
        </pc:spChg>
        <pc:spChg chg="mod">
          <ac:chgData name="東村邦彦 / TOUMURA，KUNIHIKO" userId="aa80352f-8581-4c8d-8917-6e2824d17308" providerId="ADAL" clId="{7FB9A5F9-4BCC-4036-9830-46B5734B19F2}" dt="2019-05-06T09:29:32.123" v="524" actId="2711"/>
          <ac:spMkLst>
            <pc:docMk/>
            <pc:sldMk cId="3973770788" sldId="259"/>
            <ac:spMk id="135" creationId="{9AF36D4C-E144-4E60-9AA0-4C9382AE843D}"/>
          </ac:spMkLst>
        </pc:spChg>
        <pc:grpChg chg="add mod">
          <ac:chgData name="東村邦彦 / TOUMURA，KUNIHIKO" userId="aa80352f-8581-4c8d-8917-6e2824d17308" providerId="ADAL" clId="{7FB9A5F9-4BCC-4036-9830-46B5734B19F2}" dt="2019-05-06T06:11:05.818" v="35" actId="12788"/>
          <ac:grpSpMkLst>
            <pc:docMk/>
            <pc:sldMk cId="3973770788" sldId="259"/>
            <ac:grpSpMk id="2" creationId="{3B2562FD-18B3-4994-BB1E-3CC00B5C723A}"/>
          </ac:grpSpMkLst>
        </pc:grpChg>
        <pc:grpChg chg="del">
          <ac:chgData name="東村邦彦 / TOUMURA，KUNIHIKO" userId="aa80352f-8581-4c8d-8917-6e2824d17308" providerId="ADAL" clId="{7FB9A5F9-4BCC-4036-9830-46B5734B19F2}" dt="2019-05-06T06:10:32.385" v="26" actId="478"/>
          <ac:grpSpMkLst>
            <pc:docMk/>
            <pc:sldMk cId="3973770788" sldId="259"/>
            <ac:grpSpMk id="58" creationId="{8409BA8A-037E-4A7D-B1D1-F040C893EFD2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70" creationId="{E0600D81-C01C-445F-89FB-0BDB55FA2EE5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82" creationId="{F32ACF8C-8E77-4B9D-BCFC-8258C306B12F}"/>
          </ac:grpSpMkLst>
        </pc:grpChg>
        <pc:grpChg chg="add del">
          <ac:chgData name="東村邦彦 / TOUMURA，KUNIHIKO" userId="aa80352f-8581-4c8d-8917-6e2824d17308" providerId="ADAL" clId="{7FB9A5F9-4BCC-4036-9830-46B5734B19F2}" dt="2019-05-06T06:10:41.303" v="30"/>
          <ac:grpSpMkLst>
            <pc:docMk/>
            <pc:sldMk cId="3973770788" sldId="259"/>
            <ac:grpSpMk id="90" creationId="{3EBC9ADE-94D4-49BA-9703-041116FC8427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08" creationId="{1769F259-316F-4F07-A9E0-5763884715AE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10" creationId="{732C17B3-B0AC-4508-929F-2F78F6893526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0" creationId="{20025594-BD14-4B4D-B8C7-6D5DF3AF08AA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2" creationId="{8F16A41D-7C41-4BE3-94D9-D696EBD900B3}"/>
          </ac:grpSpMkLst>
        </pc:grpChg>
        <pc:grpChg chg="add 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28" creationId="{A82AE7DE-A4CE-421E-936B-76B8C59600B7}"/>
          </ac:grpSpMkLst>
        </pc:grpChg>
        <pc:grpChg chg="mod">
          <ac:chgData name="東村邦彦 / TOUMURA，KUNIHIKO" userId="aa80352f-8581-4c8d-8917-6e2824d17308" providerId="ADAL" clId="{7FB9A5F9-4BCC-4036-9830-46B5734B19F2}" dt="2019-05-06T06:10:58.113" v="34" actId="12789"/>
          <ac:grpSpMkLst>
            <pc:docMk/>
            <pc:sldMk cId="3973770788" sldId="259"/>
            <ac:grpSpMk id="130" creationId="{7D38DD1E-D730-468C-AE81-F1DEDF9E6551}"/>
          </ac:grpSpMkLst>
        </pc:grp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2" creationId="{F141B5ED-AD50-4962-8D92-4530659E949A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63" creationId="{39CB1706-F815-444B-86AE-5AD7460E74F3}"/>
          </ac:cxnSpMkLst>
        </pc:cxnChg>
        <pc:cxnChg chg="add del">
          <ac:chgData name="東村邦彦 / TOUMURA，KUNIHIKO" userId="aa80352f-8581-4c8d-8917-6e2824d17308" providerId="ADAL" clId="{7FB9A5F9-4BCC-4036-9830-46B5734B19F2}" dt="2019-05-06T06:10:41.303" v="30"/>
          <ac:cxnSpMkLst>
            <pc:docMk/>
            <pc:sldMk cId="3973770788" sldId="259"/>
            <ac:cxnSpMk id="79" creationId="{0A85C491-8F6E-4219-B05C-3DE2EF1012AD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0" creationId="{A0FF3AE3-A0FE-4EA3-A192-67ABBFAA05E2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01" creationId="{600065F5-A89F-42F6-90FA-D2550004B144}"/>
          </ac:cxnSpMkLst>
        </pc:cxnChg>
        <pc:cxnChg chg="add mod">
          <ac:chgData name="東村邦彦 / TOUMURA，KUNIHIKO" userId="aa80352f-8581-4c8d-8917-6e2824d17308" providerId="ADAL" clId="{7FB9A5F9-4BCC-4036-9830-46B5734B19F2}" dt="2019-05-06T06:10:48.270" v="32" actId="164"/>
          <ac:cxnSpMkLst>
            <pc:docMk/>
            <pc:sldMk cId="3973770788" sldId="259"/>
            <ac:cxnSpMk id="117" creationId="{30209730-C23A-4F80-B383-1C8BFB5D63D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6:49.199" v="522" actId="2711"/>
        <pc:sldMkLst>
          <pc:docMk/>
          <pc:sldMk cId="4176539835" sldId="260"/>
        </pc:sldMkLst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8" creationId="{277F30D0-A86B-4FBF-9D39-27DAC250805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119" creationId="{9E20DD4E-5D87-4D67-ABCB-83AE35BE0FB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0" creationId="{609DE2E9-27EE-46DF-84D4-6F0CA78A17F7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1" creationId="{A001D437-D0FA-483F-ABDF-4BBB175E09A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2" creationId="{FBBDE6BD-978F-4B21-BD12-2B686CED61B3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4" creationId="{6EDBE27D-270A-4B02-889B-7240D0916D90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5" creationId="{FBB3141B-CA62-4C93-BF59-BC2E05C9423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6" creationId="{7E86E3DA-72A1-4861-ABB7-09B52305067B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7" creationId="{8FE5F968-E910-4B94-967A-D5D2AC2D912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28" creationId="{74C85BD4-9C4F-4018-A852-D3103E72683B}"/>
          </ac:spMkLst>
        </pc:spChg>
        <pc:spChg chg="add del">
          <ac:chgData name="東村邦彦 / TOUMURA，KUNIHIKO" userId="aa80352f-8581-4c8d-8917-6e2824d17308" providerId="ADAL" clId="{7FB9A5F9-4BCC-4036-9830-46B5734B19F2}" dt="2019-05-06T08:26:56.964" v="502"/>
          <ac:spMkLst>
            <pc:docMk/>
            <pc:sldMk cId="4176539835" sldId="260"/>
            <ac:spMk id="131" creationId="{963D5E6E-E7BC-405E-B76F-B31981E21F9A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3" creationId="{2FCCF348-4199-454B-90BA-87B2957532BC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4" creationId="{385AD755-0D18-4790-BAFA-8C89B92936C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35" creationId="{51E36094-7289-4B1A-96DD-D91F5D970DBE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1" creationId="{F6671F42-74AC-4843-AD74-92CFCBC30EAD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2" creationId="{04468AF7-C329-49DE-AE3D-6E9EADBD89E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3" creationId="{5B031344-B9C3-40C7-8876-330DE2297912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4" creationId="{577D87B1-ABBC-4464-A45B-18D7E9F55498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5" creationId="{9C4AD8AD-D123-4DEB-A9BB-6B73FB36E2A5}"/>
          </ac:spMkLst>
        </pc:spChg>
        <pc:spChg chg="del">
          <ac:chgData name="東村邦彦 / TOUMURA，KUNIHIKO" userId="aa80352f-8581-4c8d-8917-6e2824d17308" providerId="ADAL" clId="{7FB9A5F9-4BCC-4036-9830-46B5734B19F2}" dt="2019-05-06T06:18:26.492" v="59" actId="478"/>
          <ac:spMkLst>
            <pc:docMk/>
            <pc:sldMk cId="4176539835" sldId="260"/>
            <ac:spMk id="146" creationId="{A9497D34-679E-4818-A23A-4BB24AA9B99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36" creationId="{DAFB4E91-C33A-459E-8D58-53FB3A541D6F}"/>
          </ac:spMkLst>
        </pc:spChg>
        <pc:spChg chg="mod">
          <ac:chgData name="東村邦彦 / TOUMURA，KUNIHIKO" userId="aa80352f-8581-4c8d-8917-6e2824d17308" providerId="ADAL" clId="{7FB9A5F9-4BCC-4036-9830-46B5734B19F2}" dt="2019-05-06T08:26:53.469" v="501" actId="207"/>
          <ac:spMkLst>
            <pc:docMk/>
            <pc:sldMk cId="4176539835" sldId="260"/>
            <ac:spMk id="238" creationId="{EF905D3F-F85E-45FC-AE12-734B118C677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4" creationId="{83B24429-652B-4792-A500-C4E009B9D50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5" creationId="{33DD7EEA-BD97-41FA-8F83-8231A5CC782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6" creationId="{421A5B1B-3C1B-4318-B6D9-31138E9C7A6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7" creationId="{9AC71009-76AE-40B4-8F59-782BC4F5E85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48" creationId="{2E20D57B-F003-4876-9F8C-42C62A074AC3}"/>
          </ac:spMkLst>
        </pc:spChg>
        <pc:spChg chg="mod">
          <ac:chgData name="東村邦彦 / TOUMURA，KUNIHIKO" userId="aa80352f-8581-4c8d-8917-6e2824d17308" providerId="ADAL" clId="{7FB9A5F9-4BCC-4036-9830-46B5734B19F2}" dt="2019-05-06T08:26:45.237" v="498" actId="207"/>
          <ac:spMkLst>
            <pc:docMk/>
            <pc:sldMk cId="4176539835" sldId="260"/>
            <ac:spMk id="250" creationId="{9AD6313C-4AA7-49B2-B195-89AFC9F5EB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59" creationId="{801275B1-8234-4BF8-8831-288AB7C8207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60" creationId="{F39044F1-9791-4239-8007-97F9D1CF457C}"/>
          </ac:spMkLst>
        </pc:spChg>
        <pc:spChg chg="mod">
          <ac:chgData name="東村邦彦 / TOUMURA，KUNIHIKO" userId="aa80352f-8581-4c8d-8917-6e2824d17308" providerId="ADAL" clId="{7FB9A5F9-4BCC-4036-9830-46B5734B19F2}" dt="2019-05-06T08:26:50.589" v="500" actId="207"/>
          <ac:spMkLst>
            <pc:docMk/>
            <pc:sldMk cId="4176539835" sldId="260"/>
            <ac:spMk id="262" creationId="{0F017F9B-11F4-4768-B948-A3E3505FD04C}"/>
          </ac:spMkLst>
        </pc:spChg>
        <pc:spChg chg="mod">
          <ac:chgData name="東村邦彦 / TOUMURA，KUNIHIKO" userId="aa80352f-8581-4c8d-8917-6e2824d17308" providerId="ADAL" clId="{7FB9A5F9-4BCC-4036-9830-46B5734B19F2}" dt="2019-05-06T08:26:47.738" v="499" actId="207"/>
          <ac:spMkLst>
            <pc:docMk/>
            <pc:sldMk cId="4176539835" sldId="260"/>
            <ac:spMk id="269" creationId="{A0EDF65B-DE8E-4EA2-B13E-E69D32C2B5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3" creationId="{2D000A24-406C-43BC-A9C1-00D1AD3A8F9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4" creationId="{86454699-F8B1-4258-A55D-B1C2C614015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285" creationId="{583A0599-134E-4C89-A3A3-BF19A137E3D2}"/>
          </ac:spMkLst>
        </pc:spChg>
        <pc:spChg chg="mod">
          <ac:chgData name="東村邦彦 / TOUMURA，KUNIHIKO" userId="aa80352f-8581-4c8d-8917-6e2824d17308" providerId="ADAL" clId="{7FB9A5F9-4BCC-4036-9830-46B5734B19F2}" dt="2019-05-06T08:26:28.250" v="495" actId="207"/>
          <ac:spMkLst>
            <pc:docMk/>
            <pc:sldMk cId="4176539835" sldId="260"/>
            <ac:spMk id="287" creationId="{517ABA4D-926A-47C8-A59C-1BC2CFF196B4}"/>
          </ac:spMkLst>
        </pc:spChg>
        <pc:spChg chg="mod">
          <ac:chgData name="東村邦彦 / TOUMURA，KUNIHIKO" userId="aa80352f-8581-4c8d-8917-6e2824d17308" providerId="ADAL" clId="{7FB9A5F9-4BCC-4036-9830-46B5734B19F2}" dt="2019-05-06T08:26:17.172" v="494" actId="207"/>
          <ac:spMkLst>
            <pc:docMk/>
            <pc:sldMk cId="4176539835" sldId="260"/>
            <ac:spMk id="294" creationId="{27DD11B2-61A1-4357-82DE-C3B14ABF535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2" creationId="{F41F2926-EE62-462A-BA9E-1E21C8E695E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3" creationId="{88FA85E4-145A-4895-886E-9F071D7DB94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4" creationId="{8DA695ED-C91B-432C-AC03-936F3EEFF8F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5" creationId="{2762467E-3CE6-4278-B707-A71BC8D41E4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6" creationId="{B6523340-5136-4AE3-8D7D-A2234DB6CA2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7" creationId="{190846AE-14BF-4FE9-A288-65B98AB213D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8" creationId="{DF2E275C-595F-4B7A-8E7F-89A631B4EC1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09" creationId="{4FA0C44B-C0E3-4C3F-A233-98666660564B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0" creationId="{F5E6768B-EBF8-4635-96FE-5A75959F222D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1" creationId="{CF173A8B-0B48-4419-8489-D814BD080B8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2" creationId="{27A71DEA-50D2-4E3D-BF1D-8D7F9DE7D00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3" creationId="{D483A25C-3DDC-4DAA-AD88-35D729FC4AF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4" creationId="{602096E4-0BB8-4E76-9965-421B438B288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5" creationId="{C2B242C0-133A-4A61-B701-BDD807E516F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6" creationId="{606DE03E-BDF4-4756-9D20-DF00F8BF01B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7" creationId="{369A2E3A-DB26-4065-8796-F236E97FAB7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8" creationId="{66A09290-9E5B-4D40-9A8F-B9BD874ADC4F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19" creationId="{FA143928-55FD-403A-A469-C1CB287F8A4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0" creationId="{2E2AF5A3-FA83-4654-AD35-485B6B738DA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1" creationId="{3F71DAA4-6AD3-420F-99F3-CAACEFD16D06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22" creationId="{328AAE02-C868-4B58-8364-6B0A47AEB2FF}"/>
          </ac:spMkLst>
        </pc:spChg>
        <pc:spChg chg="mod">
          <ac:chgData name="東村邦彦 / TOUMURA，KUNIHIKO" userId="aa80352f-8581-4c8d-8917-6e2824d17308" providerId="ADAL" clId="{7FB9A5F9-4BCC-4036-9830-46B5734B19F2}" dt="2019-05-06T08:26:42.592" v="497" actId="207"/>
          <ac:spMkLst>
            <pc:docMk/>
            <pc:sldMk cId="4176539835" sldId="260"/>
            <ac:spMk id="325" creationId="{534263EB-2E04-4EBA-BFEF-4C6DDDF3880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1" creationId="{8A75CD2B-D365-40E9-A1C7-A0B210353871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2" creationId="{BD73FC1C-1E43-4A8B-83B6-2491E304A78A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3" creationId="{D7FE4EEC-8545-485B-BFB9-870B44D36A95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4" creationId="{975CAE86-3781-462A-8419-B0656170C63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5" creationId="{EA03743D-7EDA-47D8-9729-A03DF4009D20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6" creationId="{5A7386B6-81A2-421B-B9FB-4EC6B942364E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7" creationId="{FA8CEB9F-67FD-49D3-9D0D-0D0F10C3698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8" creationId="{0E618837-3F2F-46FF-A6BB-2DC95A02110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39" creationId="{DDD77CB8-B779-4C5F-A5FF-C40A10EA0484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0" creationId="{9F58B538-7994-43DC-AD2C-6BABFE6F56F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41" creationId="{46741B4F-89D6-40E7-8AC7-E1A74124C541}"/>
          </ac:spMkLst>
        </pc:spChg>
        <pc:spChg chg="mod">
          <ac:chgData name="東村邦彦 / TOUMURA，KUNIHIKO" userId="aa80352f-8581-4c8d-8917-6e2824d17308" providerId="ADAL" clId="{7FB9A5F9-4BCC-4036-9830-46B5734B19F2}" dt="2019-05-06T08:26:31.874" v="496" actId="207"/>
          <ac:spMkLst>
            <pc:docMk/>
            <pc:sldMk cId="4176539835" sldId="260"/>
            <ac:spMk id="347" creationId="{3EB7D988-46BA-445E-A62F-4BF5293B21B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5" creationId="{89B2785B-5471-435A-A3CB-AC4FB2C76EF7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6" creationId="{6A15F23F-4C29-43B0-9C18-35EA50AD7ADC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7" creationId="{393AF984-7E05-438C-9F45-4885CBDDE5F9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8" creationId="{E8DEA22C-AEE6-4447-A917-EE0966CE8918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59" creationId="{D086CBC0-216C-4547-8588-BA61D9B23C63}"/>
          </ac:spMkLst>
        </pc:spChg>
        <pc:spChg chg="add mod topLvl">
          <ac:chgData name="東村邦彦 / TOUMURA，KUNIHIKO" userId="aa80352f-8581-4c8d-8917-6e2824d17308" providerId="ADAL" clId="{7FB9A5F9-4BCC-4036-9830-46B5734B19F2}" dt="2019-05-06T07:06:29.069" v="455" actId="165"/>
          <ac:spMkLst>
            <pc:docMk/>
            <pc:sldMk cId="4176539835" sldId="260"/>
            <ac:spMk id="360" creationId="{6C215BAE-77AE-4CB3-9E28-ED8B2B1FE526}"/>
          </ac:spMkLst>
        </pc:spChg>
        <pc:spChg chg="add mod ord">
          <ac:chgData name="東村邦彦 / TOUMURA，KUNIHIKO" userId="aa80352f-8581-4c8d-8917-6e2824d17308" providerId="ADAL" clId="{7FB9A5F9-4BCC-4036-9830-46B5734B19F2}" dt="2019-05-06T09:26:49.199" v="522" actId="2711"/>
          <ac:spMkLst>
            <pc:docMk/>
            <pc:sldMk cId="4176539835" sldId="260"/>
            <ac:spMk id="361" creationId="{CD8FF375-A35F-4746-9222-585F42ABD835}"/>
          </ac:spMkLst>
        </pc:spChg>
        <pc:grpChg chg="add del mod">
          <ac:chgData name="東村邦彦 / TOUMURA，KUNIHIKO" userId="aa80352f-8581-4c8d-8917-6e2824d17308" providerId="ADAL" clId="{7FB9A5F9-4BCC-4036-9830-46B5734B19F2}" dt="2019-05-06T09:26:49.199" v="522" actId="2711"/>
          <ac:grpSpMkLst>
            <pc:docMk/>
            <pc:sldMk cId="4176539835" sldId="260"/>
            <ac:grpSpMk id="2" creationId="{E6AA0A78-3062-4AF4-8E0E-C7C34BBB7199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3" creationId="{04329CDA-EC4F-44DC-9583-A74F4B1DC34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29" creationId="{17D15D30-27C7-4421-BEDF-875BC9E661D5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1" creationId="{06375182-6B4B-4D55-ADC1-804A98D1B2AF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2" creationId="{BD370F4C-8159-478F-995F-8ADB7E6E1DD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6" creationId="{8CD93718-C6FD-4C5A-9A57-D18730D6BBCB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37" creationId="{A291E7DD-951F-4F9C-AD0F-D30B5429E1D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8" creationId="{B651251E-152C-4546-B7A1-5238431A0F77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49" creationId="{1A5C67F8-3B38-4C4D-9786-57A982C31F6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0" creationId="{FFB5FF8F-C7D7-4320-94BD-46312297E0BA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2" creationId="{E4869CF7-ECEB-4FF6-9576-B2A9EC5C0FE2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3" creationId="{720F3F07-AC9A-4F06-9AEF-B7FE86DF63F8}"/>
          </ac:grpSpMkLst>
        </pc:grpChg>
        <pc:grpChg chg="del">
          <ac:chgData name="東村邦彦 / TOUMURA，KUNIHIKO" userId="aa80352f-8581-4c8d-8917-6e2824d17308" providerId="ADAL" clId="{7FB9A5F9-4BCC-4036-9830-46B5734B19F2}" dt="2019-05-06T06:18:26.492" v="59" actId="478"/>
          <ac:grpSpMkLst>
            <pc:docMk/>
            <pc:sldMk cId="4176539835" sldId="260"/>
            <ac:grpSpMk id="154" creationId="{43F2E3C6-EA7E-4302-99EC-FC461B8A70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7" creationId="{D2772BC1-D756-4FC1-95EC-CF4D3A20F8B1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39" creationId="{2FC6FC93-A035-4CB3-A3FD-A40918CAF762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49" creationId="{967E0B43-1943-4657-A952-F6280478B942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1" creationId="{8391523E-35C3-4B21-97FB-50AE3874E8D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56" creationId="{7F90446E-431E-4498-993A-26DCE3A80F10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1" creationId="{3B9401EE-3FDF-4C69-97EB-AB9ABA00EF16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3" creationId="{36736008-B25C-4DBD-9019-5436D875AA51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68" creationId="{98B5E581-844D-4001-80B9-079A45D44D35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0" creationId="{90AC5820-6A84-4C22-8158-39D6F28C63B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78" creationId="{923BF3AF-ECAD-4C13-AC8B-17C7899938CD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6" creationId="{20BD3D5B-CCBA-449E-A35F-0511C399A9EC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88" creationId="{5E1602E9-38E8-4857-A706-E1B30BE0CD34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3" creationId="{8030C5BC-89BE-4EA6-B1FB-C80F737DB469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295" creationId="{A4BD30E5-EA27-4E8C-A314-1D29862523EA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4" creationId="{25BECBA7-5B87-4BFD-8EFA-4F7FDB78C8D0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26" creationId="{C19F4100-8A26-4AD5-B8DC-B24473D9F4CB}"/>
          </ac:grpSpMkLst>
        </pc:grpChg>
        <pc:grpChg chg="add mod topLvl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6" creationId="{D0E27641-77D1-4F96-B98F-711CD8B8B4C4}"/>
          </ac:grpSpMkLst>
        </pc:grpChg>
        <pc:grpChg chg="mod">
          <ac:chgData name="東村邦彦 / TOUMURA，KUNIHIKO" userId="aa80352f-8581-4c8d-8917-6e2824d17308" providerId="ADAL" clId="{7FB9A5F9-4BCC-4036-9830-46B5734B19F2}" dt="2019-05-06T07:06:45.466" v="457" actId="12789"/>
          <ac:grpSpMkLst>
            <pc:docMk/>
            <pc:sldMk cId="4176539835" sldId="260"/>
            <ac:grpSpMk id="348" creationId="{0DBAE05B-77D1-4543-A266-63021FC9D1C9}"/>
          </ac:grpSpMkLst>
        </pc:grp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30" creationId="{DDE075C8-A439-4CD7-A7A2-4BEE648E3D27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0" creationId="{43A0740F-7C6D-4E55-9ECC-84863FA61F3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47" creationId="{16BF9CF2-1AF8-4744-90EB-E584489EBEA6}"/>
          </ac:picMkLst>
        </pc:picChg>
        <pc:picChg chg="del">
          <ac:chgData name="東村邦彦 / TOUMURA，KUNIHIKO" userId="aa80352f-8581-4c8d-8917-6e2824d17308" providerId="ADAL" clId="{7FB9A5F9-4BCC-4036-9830-46B5734B19F2}" dt="2019-05-06T06:18:26.492" v="59" actId="478"/>
          <ac:picMkLst>
            <pc:docMk/>
            <pc:sldMk cId="4176539835" sldId="260"/>
            <ac:picMk id="151" creationId="{72335FE9-88C7-4F43-8A66-B2D83F1D89C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277" creationId="{23D49344-E0E8-4C4A-A580-044EAD10AA3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23" creationId="{D066EF57-8273-4948-8FF7-789B43D5B5F2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2" creationId="{11D18A9C-91CF-448F-85AA-21FF73D036E8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45" creationId="{DC171425-5CD7-4931-87FB-529A83972DAF}"/>
          </ac:picMkLst>
        </pc:picChg>
        <pc:picChg chg="add mod topLvl">
          <ac:chgData name="東村邦彦 / TOUMURA，KUNIHIKO" userId="aa80352f-8581-4c8d-8917-6e2824d17308" providerId="ADAL" clId="{7FB9A5F9-4BCC-4036-9830-46B5734B19F2}" dt="2019-05-06T07:06:29.069" v="455" actId="165"/>
          <ac:picMkLst>
            <pc:docMk/>
            <pc:sldMk cId="4176539835" sldId="260"/>
            <ac:picMk id="354" creationId="{032ABA1D-941E-476E-B612-DE8414F199EB}"/>
          </ac:picMkLst>
        </pc:pic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8" creationId="{1F40BA34-BC33-4B9A-AFD0-5F337FB8D6C0}"/>
          </ac:cxnSpMkLst>
        </pc:cxnChg>
        <pc:cxnChg chg="del">
          <ac:chgData name="東村邦彦 / TOUMURA，KUNIHIKO" userId="aa80352f-8581-4c8d-8917-6e2824d17308" providerId="ADAL" clId="{7FB9A5F9-4BCC-4036-9830-46B5734B19F2}" dt="2019-05-06T06:18:26.492" v="59" actId="478"/>
          <ac:cxnSpMkLst>
            <pc:docMk/>
            <pc:sldMk cId="4176539835" sldId="260"/>
            <ac:cxnSpMk id="139" creationId="{E0A41CA9-F321-4789-8848-4B48EEEE9C5A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5" creationId="{1F4EE426-C9FC-46DD-AABB-81407D4F9695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276" creationId="{7BB70EF6-23CB-458A-9471-AABEB8F6FB2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0" creationId="{5BB542F3-0090-4989-9A3C-09F0B40996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01" creationId="{53257A13-9B38-44A0-81A9-3900E8BADC7B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3" creationId="{8C70DEAC-8E71-467E-82D5-4B7081810854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44" creationId="{4B672CCD-4748-461D-B4DC-76D133C69A32}"/>
          </ac:cxnSpMkLst>
        </pc:cxnChg>
        <pc:cxnChg chg="add mod topLvl">
          <ac:chgData name="東村邦彦 / TOUMURA，KUNIHIKO" userId="aa80352f-8581-4c8d-8917-6e2824d17308" providerId="ADAL" clId="{7FB9A5F9-4BCC-4036-9830-46B5734B19F2}" dt="2019-05-06T07:06:29.069" v="455" actId="165"/>
          <ac:cxnSpMkLst>
            <pc:docMk/>
            <pc:sldMk cId="4176539835" sldId="260"/>
            <ac:cxnSpMk id="353" creationId="{E1761999-AD37-46C5-AF3E-390E0A391DFD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6T09:27:06.413" v="523" actId="2711"/>
        <pc:sldMkLst>
          <pc:docMk/>
          <pc:sldMk cId="3604861368" sldId="261"/>
        </pc:sldMkLst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5" creationId="{26D6CEDC-FA33-481C-A0E9-6A23157A0E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6" creationId="{F22D7A85-7A6E-428D-A940-3A597C749041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7" creationId="{651EFAE5-E99E-4C21-9B50-4A935D96F5AC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8" creationId="{1535827B-FD57-43A1-8394-7B1C4B4E3AF3}"/>
          </ac:spMkLst>
        </pc:spChg>
        <pc:spChg chg="add del">
          <ac:chgData name="東村邦彦 / TOUMURA，KUNIHIKO" userId="aa80352f-8581-4c8d-8917-6e2824d17308" providerId="ADAL" clId="{7FB9A5F9-4BCC-4036-9830-46B5734B19F2}" dt="2019-05-06T08:27:09.927" v="505"/>
          <ac:spMkLst>
            <pc:docMk/>
            <pc:sldMk cId="3604861368" sldId="261"/>
            <ac:spMk id="19" creationId="{5CF96174-4372-448E-A06E-18E3C3A59E69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19" creationId="{67C352FE-9B7A-4504-A8B8-75C826395CBB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0" creationId="{BDE1C2B9-B091-4AFB-8A9A-594A150388A3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4" creationId="{2B11341D-978A-4B01-BC38-596298CF7847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5" creationId="{A47C7659-98CC-4402-8920-23738C3FE7E8}"/>
          </ac:spMkLst>
        </pc:spChg>
        <pc:spChg chg="del">
          <ac:chgData name="東村邦彦 / TOUMURA，KUNIHIKO" userId="aa80352f-8581-4c8d-8917-6e2824d17308" providerId="ADAL" clId="{7FB9A5F9-4BCC-4036-9830-46B5734B19F2}" dt="2019-05-06T06:26:42.267" v="88" actId="478"/>
          <ac:spMkLst>
            <pc:docMk/>
            <pc:sldMk cId="3604861368" sldId="261"/>
            <ac:spMk id="27" creationId="{ED554A99-CC83-44F7-B2F1-A797E8B99BD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8" creationId="{5014CD3D-5B9A-42D4-907E-47CF01FC9F70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29" creationId="{C1B38DDD-C886-4A0E-AAFD-92641FDE7F2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0" creationId="{062AE0B7-8ECC-42B7-9211-B07C23C330DF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1" creationId="{EA1A4EC9-3423-4C12-8BBB-FF2CDE07A5F6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32" creationId="{B39BDF3D-E7C7-4DCF-B1C8-A319CA688A82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1" creationId="{A2CDF847-B570-4CEF-859D-E77412D7E1AD}"/>
          </ac:spMkLst>
        </pc:spChg>
        <pc:spChg chg="add del">
          <ac:chgData name="東村邦彦 / TOUMURA，KUNIHIKO" userId="aa80352f-8581-4c8d-8917-6e2824d17308" providerId="ADAL" clId="{7FB9A5F9-4BCC-4036-9830-46B5734B19F2}" dt="2019-05-06T06:27:35.473" v="104"/>
          <ac:spMkLst>
            <pc:docMk/>
            <pc:sldMk cId="3604861368" sldId="261"/>
            <ac:spMk id="42" creationId="{B7D6E1E8-5D25-4528-A380-E0432DC0531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3" creationId="{77C5E9E4-FFA4-43DC-A23B-8BE5A2D2F54A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4" creationId="{31B1EE70-5A2A-4563-9639-65DE804827D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5" creationId="{7787844A-8874-40AD-8FF0-147EBA0322CF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6" creationId="{9F668C9A-17C4-41E9-97C0-0739B251FE3E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7" creationId="{5C9C5C91-619D-4834-AE1F-836B76FECA42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49" creationId="{42BE564B-9FFE-4D5B-90F5-3B83CE21F910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1" creationId="{64415FC4-5633-41DE-B206-B61B16715584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2" creationId="{973259AE-99AE-4E78-8C17-617CD46F1D0E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3" creationId="{1DB8CE1B-50EE-4C79-8180-76835E6A9AFC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4" creationId="{0F356028-25D6-4220-BE52-E5EB888B7C0F}"/>
          </ac:spMkLst>
        </pc:spChg>
        <pc:spChg chg="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5" creationId="{1CB78CE7-8DC2-470D-A2CD-05BF8C173386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6" creationId="{C5D49CF5-2393-45A5-BF8B-2AE53939C1A7}"/>
          </ac:spMkLst>
        </pc:spChg>
        <pc:spChg chg="add mo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7" creationId="{D0CF91F1-6700-4803-9C88-36D290632E72}"/>
          </ac:spMkLst>
        </pc:spChg>
        <pc:spChg chg="add mod ord">
          <ac:chgData name="東村邦彦 / TOUMURA，KUNIHIKO" userId="aa80352f-8581-4c8d-8917-6e2824d17308" providerId="ADAL" clId="{7FB9A5F9-4BCC-4036-9830-46B5734B19F2}" dt="2019-05-06T09:27:06.413" v="523" actId="2711"/>
          <ac:spMkLst>
            <pc:docMk/>
            <pc:sldMk cId="3604861368" sldId="261"/>
            <ac:spMk id="58" creationId="{755EB825-3BF6-4A28-8125-E0E78CAEFAB2}"/>
          </ac:spMkLst>
        </pc:s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2" creationId="{7BB95BD7-E6FD-40B0-8980-AB00566AA404}"/>
          </ac:grpSpMkLst>
        </pc:grpChg>
        <pc:grpChg chg="add del">
          <ac:chgData name="東村邦彦 / TOUMURA，KUNIHIKO" userId="aa80352f-8581-4c8d-8917-6e2824d17308" providerId="ADAL" clId="{7FB9A5F9-4BCC-4036-9830-46B5734B19F2}" dt="2019-05-06T06:27:35.473" v="104"/>
          <ac:grpSpMkLst>
            <pc:docMk/>
            <pc:sldMk cId="3604861368" sldId="261"/>
            <ac:grpSpMk id="33" creationId="{AC381638-4AD8-496A-AF0B-8BF27937313F}"/>
          </ac:grpSpMkLst>
        </pc:grpChg>
        <pc:grpChg chg="add 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48" creationId="{53FB2DB9-B267-45B8-A781-6B36137B87D7}"/>
          </ac:grpSpMkLst>
        </pc:grpChg>
        <pc:grpChg chg="mod">
          <ac:chgData name="東村邦彦 / TOUMURA，KUNIHIKO" userId="aa80352f-8581-4c8d-8917-6e2824d17308" providerId="ADAL" clId="{7FB9A5F9-4BCC-4036-9830-46B5734B19F2}" dt="2019-05-06T06:29:52.521" v="126" actId="12789"/>
          <ac:grpSpMkLst>
            <pc:docMk/>
            <pc:sldMk cId="3604861368" sldId="261"/>
            <ac:grpSpMk id="50" creationId="{66DE4BC3-C56C-47CD-964A-30CDCEADEAE3}"/>
          </ac:grpSpMkLst>
        </pc:grp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1" creationId="{7B43EF7F-724A-413C-A538-F645B5BDCD89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2" creationId="{AB73AB58-7573-4983-AA3D-AE3AB94B4C84}"/>
          </ac:cxnSpMkLst>
        </pc:cxnChg>
        <pc:cxnChg chg="del mod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3" creationId="{66A4356B-10A0-4154-B301-BFB9DAC3B295}"/>
          </ac:cxnSpMkLst>
        </pc:cxnChg>
        <pc:cxnChg chg="del">
          <ac:chgData name="東村邦彦 / TOUMURA，KUNIHIKO" userId="aa80352f-8581-4c8d-8917-6e2824d17308" providerId="ADAL" clId="{7FB9A5F9-4BCC-4036-9830-46B5734B19F2}" dt="2019-05-06T06:26:42.267" v="88" actId="478"/>
          <ac:cxnSpMkLst>
            <pc:docMk/>
            <pc:sldMk cId="3604861368" sldId="261"/>
            <ac:cxnSpMk id="26" creationId="{98E69878-5F49-48CE-85F3-EF41A0594B77}"/>
          </ac:cxnSpMkLst>
        </pc:cxnChg>
      </pc:sldChg>
      <pc:sldChg chg="addSp delSp modSp modNotesTx">
        <pc:chgData name="東村邦彦 / TOUMURA，KUNIHIKO" userId="aa80352f-8581-4c8d-8917-6e2824d17308" providerId="ADAL" clId="{7FB9A5F9-4BCC-4036-9830-46B5734B19F2}" dt="2019-05-07T03:11:51.846" v="529" actId="478"/>
        <pc:sldMkLst>
          <pc:docMk/>
          <pc:sldMk cId="2965232378" sldId="263"/>
        </pc:sldMkLst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7" creationId="{24ADEAFD-32F5-4D18-8614-6C96FD5AE985}"/>
          </ac:spMkLst>
        </pc:spChg>
        <pc:spChg chg="mod">
          <ac:chgData name="東村邦彦 / TOUMURA，KUNIHIKO" userId="aa80352f-8581-4c8d-8917-6e2824d17308" providerId="ADAL" clId="{7FB9A5F9-4BCC-4036-9830-46B5734B19F2}" dt="2019-05-07T03:11:46.878" v="528" actId="207"/>
          <ac:spMkLst>
            <pc:docMk/>
            <pc:sldMk cId="2965232378" sldId="263"/>
            <ac:spMk id="8" creationId="{68B3C391-3327-47BE-B0BB-812B1864658D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9" creationId="{2EBC4F07-7B2E-40FF-BF47-3E74987B302F}"/>
          </ac:spMkLst>
        </pc:spChg>
        <pc:spChg chg="mo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1" creationId="{48275C11-C963-484A-BBA9-6C38AF26EA1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04.873" v="435" actId="2711"/>
          <ac:spMkLst>
            <pc:docMk/>
            <pc:sldMk cId="2965232378" sldId="263"/>
            <ac:spMk id="12" creationId="{C49D4ACF-A463-4A48-AC50-D8DEA2CD4F5D}"/>
          </ac:spMkLst>
        </pc:spChg>
        <pc:spChg chg="add del mod">
          <ac:chgData name="東村邦彦 / TOUMURA，KUNIHIKO" userId="aa80352f-8581-4c8d-8917-6e2824d17308" providerId="ADAL" clId="{7FB9A5F9-4BCC-4036-9830-46B5734B19F2}" dt="2019-05-07T03:11:51.846" v="529" actId="478"/>
          <ac:spMkLst>
            <pc:docMk/>
            <pc:sldMk cId="2965232378" sldId="263"/>
            <ac:spMk id="13" creationId="{A07E5353-32FD-4054-8286-F187BD180A88}"/>
          </ac:spMkLst>
        </pc:spChg>
        <pc:grpChg chg="add mod">
          <ac:chgData name="東村邦彦 / TOUMURA，KUNIHIKO" userId="aa80352f-8581-4c8d-8917-6e2824d17308" providerId="ADAL" clId="{7FB9A5F9-4BCC-4036-9830-46B5734B19F2}" dt="2019-05-06T06:36:43.144" v="197" actId="1076"/>
          <ac:grpSpMkLst>
            <pc:docMk/>
            <pc:sldMk cId="2965232378" sldId="263"/>
            <ac:grpSpMk id="2" creationId="{53A98E86-4F4F-436A-9642-AFB0CBD93342}"/>
          </ac:grpSpMkLst>
        </pc:grpChg>
        <pc:cxnChg chg="mod">
          <ac:chgData name="東村邦彦 / TOUMURA，KUNIHIKO" userId="aa80352f-8581-4c8d-8917-6e2824d17308" providerId="ADAL" clId="{7FB9A5F9-4BCC-4036-9830-46B5734B19F2}" dt="2019-05-06T06:33:37.837" v="153" actId="164"/>
          <ac:cxnSpMkLst>
            <pc:docMk/>
            <pc:sldMk cId="2965232378" sldId="263"/>
            <ac:cxnSpMk id="10" creationId="{51502F92-8309-4A29-85F7-4E554705F4DB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7T03:12:01.268" v="531" actId="207"/>
        <pc:sldMkLst>
          <pc:docMk/>
          <pc:sldMk cId="3215836032" sldId="264"/>
        </pc:sldMkLst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7" creationId="{8090F221-CF84-43D3-8C21-B4493EA66E0F}"/>
          </ac:spMkLst>
        </pc:spChg>
        <pc:spChg chg="mod">
          <ac:chgData name="東村邦彦 / TOUMURA，KUNIHIKO" userId="aa80352f-8581-4c8d-8917-6e2824d17308" providerId="ADAL" clId="{7FB9A5F9-4BCC-4036-9830-46B5734B19F2}" dt="2019-05-07T03:12:01.268" v="531" actId="207"/>
          <ac:spMkLst>
            <pc:docMk/>
            <pc:sldMk cId="3215836032" sldId="264"/>
            <ac:spMk id="8" creationId="{83ECC061-9931-479C-BC85-4CD90479A52A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9" creationId="{75710E1D-5D03-4BB4-A65E-46ED3B7EFA61}"/>
          </ac:spMkLst>
        </pc:spChg>
        <pc:spChg chg="mo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1" creationId="{B3FD473C-97F6-4EA0-A067-18838E141346}"/>
          </ac:spMkLst>
        </pc:spChg>
        <pc:spChg chg="add mod ord">
          <ac:chgData name="東村邦彦 / TOUMURA，KUNIHIKO" userId="aa80352f-8581-4c8d-8917-6e2824d17308" providerId="ADAL" clId="{7FB9A5F9-4BCC-4036-9830-46B5734B19F2}" dt="2019-05-06T06:56:37.335" v="436" actId="2711"/>
          <ac:spMkLst>
            <pc:docMk/>
            <pc:sldMk cId="3215836032" sldId="264"/>
            <ac:spMk id="12" creationId="{6D9E12DF-5647-421B-BE17-38DE9B97873C}"/>
          </ac:spMkLst>
        </pc:spChg>
        <pc:grpChg chg="add mod">
          <ac:chgData name="東村邦彦 / TOUMURA，KUNIHIKO" userId="aa80352f-8581-4c8d-8917-6e2824d17308" providerId="ADAL" clId="{7FB9A5F9-4BCC-4036-9830-46B5734B19F2}" dt="2019-05-06T06:36:50.846" v="198" actId="1076"/>
          <ac:grpSpMkLst>
            <pc:docMk/>
            <pc:sldMk cId="3215836032" sldId="264"/>
            <ac:grpSpMk id="2" creationId="{54AF65D3-81AD-4588-910A-EA532EEE0752}"/>
          </ac:grpSpMkLst>
        </pc:grpChg>
        <pc:cxnChg chg="mod">
          <ac:chgData name="東村邦彦 / TOUMURA，KUNIHIKO" userId="aa80352f-8581-4c8d-8917-6e2824d17308" providerId="ADAL" clId="{7FB9A5F9-4BCC-4036-9830-46B5734B19F2}" dt="2019-05-06T06:36:18.325" v="195" actId="164"/>
          <ac:cxnSpMkLst>
            <pc:docMk/>
            <pc:sldMk cId="3215836032" sldId="264"/>
            <ac:cxnSpMk id="10" creationId="{BE61F01F-D3FC-4858-BA84-0600418577B0}"/>
          </ac:cxnSpMkLst>
        </pc:cxnChg>
      </pc:sldChg>
      <pc:sldChg chg="addSp modSp modNotesTx">
        <pc:chgData name="東村邦彦 / TOUMURA，KUNIHIKO" userId="aa80352f-8581-4c8d-8917-6e2824d17308" providerId="ADAL" clId="{7FB9A5F9-4BCC-4036-9830-46B5734B19F2}" dt="2019-05-07T03:12:09.174" v="533" actId="207"/>
        <pc:sldMkLst>
          <pc:docMk/>
          <pc:sldMk cId="1443190846" sldId="265"/>
        </pc:sldMkLst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0" creationId="{23A3BBCD-6F40-460F-AD1F-2529BF83651E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1" creationId="{FFF86C11-4A52-40CC-80E3-66CFE9F6089F}"/>
          </ac:spMkLst>
        </pc:spChg>
        <pc:spChg chg="mod">
          <ac:chgData name="東村邦彦 / TOUMURA，KUNIHIKO" userId="aa80352f-8581-4c8d-8917-6e2824d17308" providerId="ADAL" clId="{7FB9A5F9-4BCC-4036-9830-46B5734B19F2}" dt="2019-05-07T03:12:09.174" v="533" actId="207"/>
          <ac:spMkLst>
            <pc:docMk/>
            <pc:sldMk cId="1443190846" sldId="265"/>
            <ac:spMk id="12" creationId="{9E28F73A-9212-497C-A8CB-8C6DA91E91D7}"/>
          </ac:spMkLst>
        </pc:spChg>
        <pc:spChg chg="mod">
          <ac:chgData name="東村邦彦 / TOUMURA，KUNIHIKO" userId="aa80352f-8581-4c8d-8917-6e2824d17308" providerId="ADAL" clId="{7FB9A5F9-4BCC-4036-9830-46B5734B19F2}" dt="2019-05-07T03:12:09.174" v="533" actId="207"/>
          <ac:spMkLst>
            <pc:docMk/>
            <pc:sldMk cId="1443190846" sldId="265"/>
            <ac:spMk id="13" creationId="{F67EDA7E-A7CD-4EE1-A249-83C7FB53979A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4" creationId="{74538375-EDB3-4885-A99C-9BCA179CC3B8}"/>
          </ac:spMkLst>
        </pc:spChg>
        <pc:spChg chg="mod">
          <ac:chgData name="東村邦彦 / TOUMURA，KUNIHIKO" userId="aa80352f-8581-4c8d-8917-6e2824d17308" providerId="ADAL" clId="{7FB9A5F9-4BCC-4036-9830-46B5734B19F2}" dt="2019-05-06T08:29:39" v="512" actId="164"/>
          <ac:spMkLst>
            <pc:docMk/>
            <pc:sldMk cId="1443190846" sldId="265"/>
            <ac:spMk id="15" creationId="{D3511C16-520F-4404-A8E0-E8D547E8D7B8}"/>
          </ac:spMkLst>
        </pc:spChg>
        <pc:spChg chg="add mod ord">
          <ac:chgData name="東村邦彦 / TOUMURA，KUNIHIKO" userId="aa80352f-8581-4c8d-8917-6e2824d17308" providerId="ADAL" clId="{7FB9A5F9-4BCC-4036-9830-46B5734B19F2}" dt="2019-05-06T08:29:45.992" v="514" actId="1035"/>
          <ac:spMkLst>
            <pc:docMk/>
            <pc:sldMk cId="1443190846" sldId="265"/>
            <ac:spMk id="18" creationId="{B0ADC606-4B40-4367-B451-F075B0B20BF6}"/>
          </ac:spMkLst>
        </pc:spChg>
        <pc:grpChg chg="add mod">
          <ac:chgData name="東村邦彦 / TOUMURA，KUNIHIKO" userId="aa80352f-8581-4c8d-8917-6e2824d17308" providerId="ADAL" clId="{7FB9A5F9-4BCC-4036-9830-46B5734B19F2}" dt="2019-05-06T08:29:39" v="512" actId="164"/>
          <ac:grpSpMkLst>
            <pc:docMk/>
            <pc:sldMk cId="1443190846" sldId="265"/>
            <ac:grpSpMk id="2" creationId="{175EBB58-4D0F-44D9-9F04-A592EF9DC215}"/>
          </ac:grpSpMkLst>
        </pc:grp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6" creationId="{4379859F-F217-4FEA-BE63-DB5B4A5B50C4}"/>
          </ac:cxnSpMkLst>
        </pc:cxnChg>
        <pc:cxnChg chg="mod">
          <ac:chgData name="東村邦彦 / TOUMURA，KUNIHIKO" userId="aa80352f-8581-4c8d-8917-6e2824d17308" providerId="ADAL" clId="{7FB9A5F9-4BCC-4036-9830-46B5734B19F2}" dt="2019-05-06T08:29:39" v="512" actId="164"/>
          <ac:cxnSpMkLst>
            <pc:docMk/>
            <pc:sldMk cId="1443190846" sldId="265"/>
            <ac:cxnSpMk id="17" creationId="{BC9DDA6D-1357-422E-BB92-F003B911FF54}"/>
          </ac:cxnSpMkLst>
        </pc:cxnChg>
      </pc:sldChg>
      <pc:sldChg chg="addSp delSp modSp add del modNotesTx">
        <pc:chgData name="東村邦彦 / TOUMURA，KUNIHIKO" userId="aa80352f-8581-4c8d-8917-6e2824d17308" providerId="ADAL" clId="{7FB9A5F9-4BCC-4036-9830-46B5734B19F2}" dt="2019-05-07T03:12:17.690" v="535" actId="207"/>
        <pc:sldMkLst>
          <pc:docMk/>
          <pc:sldMk cId="3842681772" sldId="266"/>
        </pc:sldMkLst>
        <pc:spChg chg="add del">
          <ac:chgData name="東村邦彦 / TOUMURA，KUNIHIKO" userId="aa80352f-8581-4c8d-8917-6e2824d17308" providerId="ADAL" clId="{7FB9A5F9-4BCC-4036-9830-46B5734B19F2}" dt="2019-05-06T06:39:33.806" v="234"/>
          <ac:spMkLst>
            <pc:docMk/>
            <pc:sldMk cId="3842681772" sldId="266"/>
            <ac:spMk id="19" creationId="{0F76FB7A-5D6F-4F09-BC85-6BB49373AA28}"/>
          </ac:spMkLst>
        </pc:spChg>
        <pc:spChg chg="add mod">
          <ac:chgData name="東村邦彦 / TOUMURA，KUNIHIKO" userId="aa80352f-8581-4c8d-8917-6e2824d17308" providerId="ADAL" clId="{7FB9A5F9-4BCC-4036-9830-46B5734B19F2}" dt="2019-05-06T08:27:19.690" v="507" actId="207"/>
          <ac:spMkLst>
            <pc:docMk/>
            <pc:sldMk cId="3842681772" sldId="266"/>
            <ac:spMk id="20" creationId="{3FF83C6D-F8C8-412A-A847-FB57A28B2DD9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2" creationId="{27546840-B610-4896-9F6B-9B0247A6B914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3" creationId="{21A46F38-5B52-424E-B117-41B16EA8625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4" creationId="{5D0AE7AE-EFE6-4384-89BB-ECBDA53DFE23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5" creationId="{55F966D1-AB7E-481C-A449-1B17BA7BA242}"/>
          </ac:spMkLst>
        </pc:spChg>
        <pc:spChg chg="add mod">
          <ac:chgData name="東村邦彦 / TOUMURA，KUNIHIKO" userId="aa80352f-8581-4c8d-8917-6e2824d17308" providerId="ADAL" clId="{7FB9A5F9-4BCC-4036-9830-46B5734B19F2}" dt="2019-05-06T06:42:32.931" v="288" actId="164"/>
          <ac:spMkLst>
            <pc:docMk/>
            <pc:sldMk cId="3842681772" sldId="266"/>
            <ac:spMk id="26" creationId="{9FCF02A8-8D00-4E4A-B905-C3803F685344}"/>
          </ac:spMkLst>
        </pc:spChg>
        <pc:spChg chg="mod">
          <ac:chgData name="東村邦彦 / TOUMURA，KUNIHIKO" userId="aa80352f-8581-4c8d-8917-6e2824d17308" providerId="ADAL" clId="{7FB9A5F9-4BCC-4036-9830-46B5734B19F2}" dt="2019-05-06T06:42:26.750" v="287" actId="1076"/>
          <ac:spMkLst>
            <pc:docMk/>
            <pc:sldMk cId="3842681772" sldId="266"/>
            <ac:spMk id="27" creationId="{3F8F981C-43CD-489D-80D0-91DD113A248A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8" creationId="{03DE06F8-99EE-425A-A8C6-69A6FC033C9B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29" creationId="{71CCB695-0CEE-4582-82E1-28647C59D710}"/>
          </ac:spMkLst>
        </pc:spChg>
        <pc:spChg chg="add del">
          <ac:chgData name="東村邦彦 / TOUMURA，KUNIHIKO" userId="aa80352f-8581-4c8d-8917-6e2824d17308" providerId="ADAL" clId="{7FB9A5F9-4BCC-4036-9830-46B5734B19F2}" dt="2019-05-06T08:27:22.035" v="508"/>
          <ac:spMkLst>
            <pc:docMk/>
            <pc:sldMk cId="3842681772" sldId="266"/>
            <ac:spMk id="30" creationId="{CA17CF19-DD12-44B8-BF7A-69D555D4B53F}"/>
          </ac:spMkLst>
        </pc:spChg>
        <pc:spChg chg="mod">
          <ac:chgData name="東村邦彦 / TOUMURA，KUNIHIKO" userId="aa80352f-8581-4c8d-8917-6e2824d17308" providerId="ADAL" clId="{7FB9A5F9-4BCC-4036-9830-46B5734B19F2}" dt="2019-05-07T03:12:17.690" v="535" actId="207"/>
          <ac:spMkLst>
            <pc:docMk/>
            <pc:sldMk cId="3842681772" sldId="266"/>
            <ac:spMk id="31" creationId="{83551C0C-2E4C-4C47-BFB8-5BFC47E24731}"/>
          </ac:spMkLst>
        </pc:spChg>
        <pc:spChg chg="mod">
          <ac:chgData name="東村邦彦 / TOUMURA，KUNIHIKO" userId="aa80352f-8581-4c8d-8917-6e2824d17308" providerId="ADAL" clId="{7FB9A5F9-4BCC-4036-9830-46B5734B19F2}" dt="2019-05-07T03:12:17.690" v="535" actId="207"/>
          <ac:spMkLst>
            <pc:docMk/>
            <pc:sldMk cId="3842681772" sldId="266"/>
            <ac:spMk id="39" creationId="{A75B5B3B-9EFE-4A5E-B20A-3C139197A12E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8" creationId="{66A70022-4AA2-40D6-8393-97BFE79BD555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49" creationId="{C1355941-33C6-4F51-A63A-96AF036B5520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0" creationId="{FA79469D-E922-483D-8697-73F9732B5A61}"/>
          </ac:spMkLst>
        </pc:spChg>
        <pc:spChg chg="mod">
          <ac:chgData name="東村邦彦 / TOUMURA，KUNIHIKO" userId="aa80352f-8581-4c8d-8917-6e2824d17308" providerId="ADAL" clId="{7FB9A5F9-4BCC-4036-9830-46B5734B19F2}" dt="2019-05-06T06:41:56.203" v="283" actId="404"/>
          <ac:spMkLst>
            <pc:docMk/>
            <pc:sldMk cId="3842681772" sldId="266"/>
            <ac:spMk id="51" creationId="{FA1D9859-1F34-460E-AF64-421EA1094F6C}"/>
          </ac:spMkLst>
        </pc:s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" creationId="{798EB4CC-D32A-41E6-A743-1CC01D1F345C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32.931" v="288" actId="164"/>
          <ac:grpSpMkLst>
            <pc:docMk/>
            <pc:sldMk cId="3842681772" sldId="266"/>
            <ac:grpSpMk id="21" creationId="{58C7EC24-FFB4-4669-BE3E-B03A4CEC27BA}"/>
          </ac:grpSpMkLst>
        </pc:grpChg>
        <pc:grpChg chg="del">
          <ac:chgData name="東村邦彦 / TOUMURA，KUNIHIKO" userId="aa80352f-8581-4c8d-8917-6e2824d17308" providerId="ADAL" clId="{7FB9A5F9-4BCC-4036-9830-46B5734B19F2}" dt="2019-05-06T06:40:56.910" v="268" actId="478"/>
          <ac:grpSpMkLst>
            <pc:docMk/>
            <pc:sldMk cId="3842681772" sldId="266"/>
            <ac:grpSpMk id="41" creationId="{060ABFFD-8C68-486D-BC0A-EB687C8259AB}"/>
          </ac:grpSpMkLst>
        </pc:grpChg>
      </pc:sldChg>
      <pc:sldChg chg="addSp delSp modSp add del modNotesTx">
        <pc:chgData name="東村邦彦 / TOUMURA，KUNIHIKO" userId="aa80352f-8581-4c8d-8917-6e2824d17308" providerId="ADAL" clId="{7FB9A5F9-4BCC-4036-9830-46B5734B19F2}" dt="2019-05-07T03:12:49.426" v="537" actId="207"/>
        <pc:sldMkLst>
          <pc:docMk/>
          <pc:sldMk cId="2405771550" sldId="267"/>
        </pc:sldMkLst>
        <pc:spChg chg="mod">
          <ac:chgData name="東村邦彦 / TOUMURA，KUNIHIKO" userId="aa80352f-8581-4c8d-8917-6e2824d17308" providerId="ADAL" clId="{7FB9A5F9-4BCC-4036-9830-46B5734B19F2}" dt="2019-05-06T06:46:39.145" v="426" actId="14100"/>
          <ac:spMkLst>
            <pc:docMk/>
            <pc:sldMk cId="2405771550" sldId="267"/>
            <ac:spMk id="33" creationId="{5284072B-C1BB-4C9B-8546-915140F59FB1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4" creationId="{CC5A6FC1-F262-482C-BDA9-E96F13F6599C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35" creationId="{DF9C56AB-C4F6-4706-A5E0-4D2808E96056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36" creationId="{8FF5839F-B632-415F-829C-CCBAB1E23D2B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37" creationId="{1D384AB7-0C5C-4C2C-9629-ADDC4A75AE02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6" creationId="{267832C6-A221-44E8-AA8F-92D2E2C57EFE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47" creationId="{6B52E52C-E1C4-4AF5-93F2-B18408F89613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48" creationId="{B20017C9-B809-4557-B304-F82524A7C2DA}"/>
          </ac:spMkLst>
        </pc:spChg>
        <pc:spChg chg="mod">
          <ac:chgData name="東村邦彦 / TOUMURA，KUNIHIKO" userId="aa80352f-8581-4c8d-8917-6e2824d17308" providerId="ADAL" clId="{7FB9A5F9-4BCC-4036-9830-46B5734B19F2}" dt="2019-05-06T06:44:33.256" v="305" actId="14861"/>
          <ac:spMkLst>
            <pc:docMk/>
            <pc:sldMk cId="2405771550" sldId="267"/>
            <ac:spMk id="49" creationId="{9FD8ECA4-5FA1-439D-B6E7-FBE212612831}"/>
          </ac:spMkLst>
        </pc:spChg>
        <pc:spChg chg="mod">
          <ac:chgData name="東村邦彦 / TOUMURA，KUNIHIKO" userId="aa80352f-8581-4c8d-8917-6e2824d17308" providerId="ADAL" clId="{7FB9A5F9-4BCC-4036-9830-46B5734B19F2}" dt="2019-05-07T03:12:49.426" v="537" actId="207"/>
          <ac:spMkLst>
            <pc:docMk/>
            <pc:sldMk cId="2405771550" sldId="267"/>
            <ac:spMk id="50" creationId="{66F0460B-2EC7-4A54-A89E-EA1E88F3C627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8" creationId="{64E2ED38-AE19-4DB1-BE65-EEE19557E93D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59" creationId="{48ABEE3C-D0FA-4251-831C-A1F8B6B0EDC0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1" creationId="{BD6EF15A-8F1E-4744-A256-94BAA68C44E4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2" creationId="{899C66D3-94CF-4E82-B92D-8774A3EFCBBC}"/>
          </ac:spMkLst>
        </pc:spChg>
        <pc:spChg chg="mod">
          <ac:chgData name="東村邦彦 / TOUMURA，KUNIHIKO" userId="aa80352f-8581-4c8d-8917-6e2824d17308" providerId="ADAL" clId="{7FB9A5F9-4BCC-4036-9830-46B5734B19F2}" dt="2019-05-06T06:44:19.758" v="304" actId="404"/>
          <ac:spMkLst>
            <pc:docMk/>
            <pc:sldMk cId="2405771550" sldId="267"/>
            <ac:spMk id="63" creationId="{47E826B1-C5DE-48D2-B780-981A75D4A075}"/>
          </ac:spMkLst>
        </pc:spChg>
        <pc:spChg chg="mod">
          <ac:chgData name="東村邦彦 / TOUMURA，KUNIHIKO" userId="aa80352f-8581-4c8d-8917-6e2824d17308" providerId="ADAL" clId="{7FB9A5F9-4BCC-4036-9830-46B5734B19F2}" dt="2019-05-06T08:27:27.080" v="509" actId="207"/>
          <ac:spMkLst>
            <pc:docMk/>
            <pc:sldMk cId="2405771550" sldId="267"/>
            <ac:spMk id="65" creationId="{576996EE-CB56-4FAB-9287-9B314D21D3D3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7" creationId="{D6ED8DA0-566C-43B7-A920-348F2060A8D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8" creationId="{A2B83429-04E4-4D3F-9131-50BA19E70011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69" creationId="{A6432F8F-C941-4FBC-9541-52745ECB77EE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0" creationId="{2669B580-C4F9-4E3F-86AE-5D7EAD3372C4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1" creationId="{49C91B1B-BA42-49E0-A1EF-6A44215E3C46}"/>
          </ac:spMkLst>
        </pc:spChg>
        <pc:spChg chg="mod">
          <ac:chgData name="東村邦彦 / TOUMURA，KUNIHIKO" userId="aa80352f-8581-4c8d-8917-6e2824d17308" providerId="ADAL" clId="{7FB9A5F9-4BCC-4036-9830-46B5734B19F2}" dt="2019-05-06T08:27:30.569" v="510" actId="207"/>
          <ac:spMkLst>
            <pc:docMk/>
            <pc:sldMk cId="2405771550" sldId="267"/>
            <ac:spMk id="73" creationId="{11C1C594-F34D-4D77-9703-888279326449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5" creationId="{8767B2DA-DA31-44E7-B0FB-0EDFFE81569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6" creationId="{A5AD9C53-B003-496A-A969-B427C9DF223B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7" creationId="{4973CDCB-C49B-4CAC-89B7-5C192E014BE8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8" creationId="{644EDF4C-0F4E-4399-845B-CC9E6636D12D}"/>
          </ac:spMkLst>
        </pc:spChg>
        <pc:spChg chg="mod">
          <ac:chgData name="東村邦彦 / TOUMURA，KUNIHIKO" userId="aa80352f-8581-4c8d-8917-6e2824d17308" providerId="ADAL" clId="{7FB9A5F9-4BCC-4036-9830-46B5734B19F2}" dt="2019-05-06T06:44:09.023" v="303" actId="2711"/>
          <ac:spMkLst>
            <pc:docMk/>
            <pc:sldMk cId="2405771550" sldId="267"/>
            <ac:spMk id="79" creationId="{D82B2946-86C3-4CD9-91EE-F31A441E6886}"/>
          </ac:spMkLst>
        </pc:spChg>
        <pc:grpChg chg="del">
          <ac:chgData name="東村邦彦 / TOUMURA，KUNIHIKO" userId="aa80352f-8581-4c8d-8917-6e2824d17308" providerId="ADAL" clId="{7FB9A5F9-4BCC-4036-9830-46B5734B19F2}" dt="2019-05-06T06:42:17.278" v="284" actId="478"/>
          <ac:grpSpMkLst>
            <pc:docMk/>
            <pc:sldMk cId="2405771550" sldId="267"/>
            <ac:grpSpMk id="39" creationId="{4C511E7E-570C-4EC2-AF0E-1D3E5817C7D4}"/>
          </ac:grpSpMkLst>
        </pc:grpChg>
        <pc:grpChg chg="del">
          <ac:chgData name="東村邦彦 / TOUMURA，KUNIHIKO" userId="aa80352f-8581-4c8d-8917-6e2824d17308" providerId="ADAL" clId="{7FB9A5F9-4BCC-4036-9830-46B5734B19F2}" dt="2019-05-06T06:42:19.144" v="285" actId="478"/>
          <ac:grpSpMkLst>
            <pc:docMk/>
            <pc:sldMk cId="2405771550" sldId="267"/>
            <ac:grpSpMk id="51" creationId="{7CFB0A14-4DAB-4061-A3F4-F25B12B28C8A}"/>
          </ac:grpSpMkLst>
        </pc:grpChg>
        <pc:grpChg chg="add mod">
          <ac:chgData name="東村邦彦 / TOUMURA，KUNIHIKO" userId="aa80352f-8581-4c8d-8917-6e2824d17308" providerId="ADAL" clId="{7FB9A5F9-4BCC-4036-9830-46B5734B19F2}" dt="2019-05-06T06:42:45.612" v="292" actId="1076"/>
          <ac:grpSpMkLst>
            <pc:docMk/>
            <pc:sldMk cId="2405771550" sldId="267"/>
            <ac:grpSpMk id="64" creationId="{EA5C6B17-CB4D-404E-9A62-94A72A0AB8CE}"/>
          </ac:grpSpMkLst>
        </pc:grpChg>
        <pc:grpChg chg="add mod">
          <ac:chgData name="東村邦彦 / TOUMURA，KUNIHIKO" userId="aa80352f-8581-4c8d-8917-6e2824d17308" providerId="ADAL" clId="{7FB9A5F9-4BCC-4036-9830-46B5734B19F2}" dt="2019-05-06T06:43:07.754" v="296" actId="1076"/>
          <ac:grpSpMkLst>
            <pc:docMk/>
            <pc:sldMk cId="2405771550" sldId="267"/>
            <ac:grpSpMk id="72" creationId="{C8594F78-9DB1-47D6-823D-31AA5CFC4480}"/>
          </ac:grpSpMkLst>
        </pc:grpChg>
        <pc:grpChg chg="mod">
          <ac:chgData name="東村邦彦 / TOUMURA，KUNIHIKO" userId="aa80352f-8581-4c8d-8917-6e2824d17308" providerId="ADAL" clId="{7FB9A5F9-4BCC-4036-9830-46B5734B19F2}" dt="2019-05-06T06:42:59.279" v="295"/>
          <ac:grpSpMkLst>
            <pc:docMk/>
            <pc:sldMk cId="2405771550" sldId="267"/>
            <ac:grpSpMk id="74" creationId="{85C1C00E-BA1E-4B72-B708-35A7121A7495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7CE29F4-C213-4F14-8BBA-60472E91A4D9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73A240-0C34-4C36-9B89-B704CB6F01E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083079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15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Consumer--Thing interaction</a:t>
            </a:r>
          </a:p>
          <a:p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images/architecture/consumer-thing.png</a:t>
            </a:r>
          </a:p>
          <a:p>
            <a:endParaRPr kumimoji="1" lang="en-US" altLang="ja-JP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777840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images/architecture/servient-consumer-intermediary-thing.png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11158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16 Linked Things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images/architecture/linked-things.png</a:t>
            </a:r>
          </a:p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62478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17 Intermediary</a:t>
            </a:r>
            <a:br>
              <a:rPr lang="en-US" altLang="ja-JP" dirty="0"/>
            </a:br>
            <a:r>
              <a:rPr kumimoji="1" lang="en-US" altLang="ja-JP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images/architecture/intermediary.png</a:t>
            </a: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0140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18 Abstract Architecture of W3C WoT</a:t>
            </a:r>
            <a:br>
              <a:rPr lang="en-US" altLang="ja-JP" dirty="0"/>
            </a:br>
            <a:r>
              <a:rPr lang="en-US" altLang="ja-JP" dirty="0"/>
              <a:t>images/architecture/overview.png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951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19 Architectural Aspects of a Thing</a:t>
            </a:r>
            <a:br>
              <a:rPr lang="en-US" altLang="ja-JP" dirty="0"/>
            </a:br>
            <a:r>
              <a:rPr kumimoji="1" lang="en-US" altLang="ja-JP" dirty="0"/>
              <a:t>images/architecture/webthing.png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453241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20 Servient as a Thing</a:t>
            </a:r>
            <a:br>
              <a:rPr lang="en-US" altLang="ja-JP" dirty="0"/>
            </a:br>
            <a:r>
              <a:rPr lang="en-US" altLang="ja-JP" dirty="0"/>
              <a:t>images/architecture/servient-thing-exposedThing.png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135708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21 Servient as a Consumer</a:t>
            </a:r>
            <a:br>
              <a:rPr lang="en-US" altLang="ja-JP" dirty="0"/>
            </a:br>
            <a:r>
              <a:rPr lang="en-US" altLang="ja-JP" dirty="0"/>
              <a:t>images/architecture/servient-consumer-consumedThing.png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5193293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ja-JP" dirty="0"/>
              <a:t>Figure 22 Servient as an Intermediary</a:t>
            </a:r>
            <a:br>
              <a:rPr lang="en-US" altLang="ja-JP" dirty="0"/>
            </a:br>
            <a:r>
              <a:rPr lang="en-US" altLang="ja-JP" dirty="0"/>
              <a:t>images/architecture/servient-intermediary.png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94681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 </a:t>
            </a:r>
            <a:r>
              <a:rPr lang="en-US" altLang="ja-JP" dirty="0"/>
              <a:t>24</a:t>
            </a:r>
            <a:r>
              <a:rPr kumimoji="1" lang="en-US" altLang="ja-JP" sz="1200" b="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High level architecture with Intermediary</a:t>
            </a:r>
            <a:br>
              <a:rPr lang="en-US" altLang="ja-JP" dirty="0"/>
            </a:br>
            <a:r>
              <a:rPr lang="en-US" altLang="ja-JP" dirty="0"/>
              <a:t>images/architecture/servient-consumer-thing.png</a:t>
            </a:r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573A240-0C34-4C36-9B89-B704CB6F01EC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71284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27794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405048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750254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774170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690793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97902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8" name="フッター プレースホルダー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183647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4" name="フッター プレースホルダー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20881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3" name="フッター プレースホルダー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7926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&#10;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6184513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ja-JP" altLang="en-US"/>
              <a:t>アイコンをクリックして図を追加</a:t>
            </a:r>
          </a:p>
        </p:txBody>
      </p:sp>
      <p:sp>
        <p:nvSpPr>
          <p:cNvPr id="4" name="テキスト プレースホルダー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3470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F10594-1B62-4B90-920A-44E63AFA5E18}" type="datetimeFigureOut">
              <a:rPr kumimoji="1" lang="ja-JP" altLang="en-US" smtClean="0"/>
              <a:t>2019/5/7</a:t>
            </a:fld>
            <a:endParaRPr kumimoji="1" lang="ja-JP" altLang="en-US"/>
          </a:p>
        </p:txBody>
      </p:sp>
      <p:sp>
        <p:nvSpPr>
          <p:cNvPr id="5" name="フッター プレースホルダー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576D3-9ECB-45A3-8D62-56DB5EAEA9D1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4909646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.gif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4" Type="http://schemas.openxmlformats.org/officeDocument/2006/relationships/image" Target="../media/image2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正方形/長方形 37">
            <a:extLst>
              <a:ext uri="{FF2B5EF4-FFF2-40B4-BE49-F238E27FC236}">
                <a16:creationId xmlns:a16="http://schemas.microsoft.com/office/drawing/2014/main" id="{F8E14FCE-E145-4029-8B05-05BE7A11DC83}"/>
              </a:ext>
            </a:extLst>
          </p:cNvPr>
          <p:cNvSpPr/>
          <p:nvPr/>
        </p:nvSpPr>
        <p:spPr>
          <a:xfrm>
            <a:off x="0" y="2482327"/>
            <a:ext cx="12192000" cy="18933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3" name="グループ化 2">
            <a:extLst>
              <a:ext uri="{FF2B5EF4-FFF2-40B4-BE49-F238E27FC236}">
                <a16:creationId xmlns:a16="http://schemas.microsoft.com/office/drawing/2014/main" id="{EE539ED1-15E7-4747-9FDA-2820EE836DB0}"/>
              </a:ext>
            </a:extLst>
          </p:cNvPr>
          <p:cNvGrpSpPr/>
          <p:nvPr/>
        </p:nvGrpSpPr>
        <p:grpSpPr>
          <a:xfrm>
            <a:off x="1767779" y="2724889"/>
            <a:ext cx="8656443" cy="1377444"/>
            <a:chOff x="1767779" y="2724889"/>
            <a:chExt cx="8656443" cy="1377444"/>
          </a:xfrm>
        </p:grpSpPr>
        <p:sp>
          <p:nvSpPr>
            <p:cNvPr id="20" name="Down Arrow 40">
              <a:extLst>
                <a:ext uri="{FF2B5EF4-FFF2-40B4-BE49-F238E27FC236}">
                  <a16:creationId xmlns:a16="http://schemas.microsoft.com/office/drawing/2014/main" id="{3C31C592-424C-4E77-B370-B9A1EB9EE828}"/>
                </a:ext>
              </a:extLst>
            </p:cNvPr>
            <p:cNvSpPr/>
            <p:nvPr/>
          </p:nvSpPr>
          <p:spPr>
            <a:xfrm rot="5400000">
              <a:off x="7634859" y="2512689"/>
              <a:ext cx="439632" cy="144662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1" name="角丸四角形 6">
              <a:extLst>
                <a:ext uri="{FF2B5EF4-FFF2-40B4-BE49-F238E27FC236}">
                  <a16:creationId xmlns:a16="http://schemas.microsoft.com/office/drawing/2014/main" id="{DBCB42D2-B872-4F38-B194-899639B23BC1}"/>
                </a:ext>
              </a:extLst>
            </p:cNvPr>
            <p:cNvSpPr/>
            <p:nvPr/>
          </p:nvSpPr>
          <p:spPr bwMode="auto">
            <a:xfrm>
              <a:off x="8543484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2" name="角丸四角形 6">
              <a:extLst>
                <a:ext uri="{FF2B5EF4-FFF2-40B4-BE49-F238E27FC236}">
                  <a16:creationId xmlns:a16="http://schemas.microsoft.com/office/drawing/2014/main" id="{7651BB51-88C1-4DE4-9191-4729E5EB2A10}"/>
                </a:ext>
              </a:extLst>
            </p:cNvPr>
            <p:cNvSpPr/>
            <p:nvPr/>
          </p:nvSpPr>
          <p:spPr bwMode="auto">
            <a:xfrm>
              <a:off x="1767779" y="2986623"/>
              <a:ext cx="1880738" cy="996877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25" name="テキスト ボックス 28">
              <a:extLst>
                <a:ext uri="{FF2B5EF4-FFF2-40B4-BE49-F238E27FC236}">
                  <a16:creationId xmlns:a16="http://schemas.microsoft.com/office/drawing/2014/main" id="{540F318E-9A48-4515-B940-638177F308D6}"/>
                </a:ext>
              </a:extLst>
            </p:cNvPr>
            <p:cNvSpPr txBox="1"/>
            <p:nvPr/>
          </p:nvSpPr>
          <p:spPr>
            <a:xfrm>
              <a:off x="7387945" y="2724889"/>
              <a:ext cx="113043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Describe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" name="Down Arrow 40">
              <a:extLst>
                <a:ext uri="{FF2B5EF4-FFF2-40B4-BE49-F238E27FC236}">
                  <a16:creationId xmlns:a16="http://schemas.microsoft.com/office/drawing/2014/main" id="{5A74E618-1681-43D2-A67D-88244E86A6BF}"/>
                </a:ext>
              </a:extLst>
            </p:cNvPr>
            <p:cNvSpPr/>
            <p:nvPr/>
          </p:nvSpPr>
          <p:spPr>
            <a:xfrm rot="5400000">
              <a:off x="4141753" y="2540202"/>
              <a:ext cx="439632" cy="1391600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4" name="テキスト ボックス 31">
              <a:extLst>
                <a:ext uri="{FF2B5EF4-FFF2-40B4-BE49-F238E27FC236}">
                  <a16:creationId xmlns:a16="http://schemas.microsoft.com/office/drawing/2014/main" id="{86F6C775-1C95-4619-9DCF-1E739EFDAF35}"/>
                </a:ext>
              </a:extLst>
            </p:cNvPr>
            <p:cNvSpPr txBox="1"/>
            <p:nvPr/>
          </p:nvSpPr>
          <p:spPr>
            <a:xfrm>
              <a:off x="3904035" y="2724889"/>
              <a:ext cx="10198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Process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36" name="Gerade Verbindung mit Pfeil 42">
              <a:extLst>
                <a:ext uri="{FF2B5EF4-FFF2-40B4-BE49-F238E27FC236}">
                  <a16:creationId xmlns:a16="http://schemas.microsoft.com/office/drawing/2014/main" id="{81BFC051-F4A4-4172-92C5-9350BE962B64}"/>
                </a:ext>
              </a:extLst>
            </p:cNvPr>
            <p:cNvCxnSpPr>
              <a:cxnSpLocks/>
            </p:cNvCxnSpPr>
            <p:nvPr/>
          </p:nvCxnSpPr>
          <p:spPr>
            <a:xfrm>
              <a:off x="3648517" y="3747064"/>
              <a:ext cx="4894967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37" name="テキスト ボックス 34">
              <a:extLst>
                <a:ext uri="{FF2B5EF4-FFF2-40B4-BE49-F238E27FC236}">
                  <a16:creationId xmlns:a16="http://schemas.microsoft.com/office/drawing/2014/main" id="{E85A02E4-CFA8-406E-90F2-A38EC22D4E97}"/>
                </a:ext>
              </a:extLst>
            </p:cNvPr>
            <p:cNvSpPr txBox="1"/>
            <p:nvPr/>
          </p:nvSpPr>
          <p:spPr>
            <a:xfrm>
              <a:off x="5577269" y="373300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ja-JP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kumimoji="1" lang="ja-JP" altLang="en-US" dirty="0"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9" name="角丸四角形 21">
              <a:extLst>
                <a:ext uri="{FF2B5EF4-FFF2-40B4-BE49-F238E27FC236}">
                  <a16:creationId xmlns:a16="http://schemas.microsoft.com/office/drawing/2014/main" id="{7ED34172-299A-4064-B7AE-55A1571160EE}"/>
                </a:ext>
              </a:extLst>
            </p:cNvPr>
            <p:cNvSpPr/>
            <p:nvPr/>
          </p:nvSpPr>
          <p:spPr bwMode="auto">
            <a:xfrm>
              <a:off x="5050886" y="2785297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0" name="Group 44">
              <a:extLst>
                <a:ext uri="{FF2B5EF4-FFF2-40B4-BE49-F238E27FC236}">
                  <a16:creationId xmlns:a16="http://schemas.microsoft.com/office/drawing/2014/main" id="{F7C21190-A346-4B44-9486-EB9D0F7B5335}"/>
                </a:ext>
              </a:extLst>
            </p:cNvPr>
            <p:cNvGrpSpPr/>
            <p:nvPr/>
          </p:nvGrpSpPr>
          <p:grpSpPr>
            <a:xfrm>
              <a:off x="5147318" y="2889880"/>
              <a:ext cx="486738" cy="527762"/>
              <a:chOff x="3554788" y="2082553"/>
              <a:chExt cx="568045" cy="615987"/>
            </a:xfrm>
          </p:grpSpPr>
          <p:sp>
            <p:nvSpPr>
              <p:cNvPr id="41" name="Isosceles Triangle 45">
                <a:extLst>
                  <a:ext uri="{FF2B5EF4-FFF2-40B4-BE49-F238E27FC236}">
                    <a16:creationId xmlns:a16="http://schemas.microsoft.com/office/drawing/2014/main" id="{303B69B8-814D-4CE5-97E7-D1EF6E5803FF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3" name="Oval 46">
                <a:extLst>
                  <a:ext uri="{FF2B5EF4-FFF2-40B4-BE49-F238E27FC236}">
                    <a16:creationId xmlns:a16="http://schemas.microsoft.com/office/drawing/2014/main" id="{3BFE5026-80E7-422F-89AD-EFAD33FBE77F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4" name="Oval 47">
                <a:extLst>
                  <a:ext uri="{FF2B5EF4-FFF2-40B4-BE49-F238E27FC236}">
                    <a16:creationId xmlns:a16="http://schemas.microsoft.com/office/drawing/2014/main" id="{78E20DF9-7524-4EAB-B9C5-CD95639CE6E2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45" name="Oval 48">
                <a:extLst>
                  <a:ext uri="{FF2B5EF4-FFF2-40B4-BE49-F238E27FC236}">
                    <a16:creationId xmlns:a16="http://schemas.microsoft.com/office/drawing/2014/main" id="{C8C9C2DF-3D35-4170-940F-083CBE8E9457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46" name="テキスト ボックス 23">
              <a:extLst>
                <a:ext uri="{FF2B5EF4-FFF2-40B4-BE49-F238E27FC236}">
                  <a16:creationId xmlns:a16="http://schemas.microsoft.com/office/drawing/2014/main" id="{6AECE407-05A7-436A-BB46-FFA418073DA1}"/>
                </a:ext>
              </a:extLst>
            </p:cNvPr>
            <p:cNvSpPr txBox="1"/>
            <p:nvPr/>
          </p:nvSpPr>
          <p:spPr>
            <a:xfrm>
              <a:off x="5563716" y="2785297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364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正方形/長方形 32">
            <a:extLst>
              <a:ext uri="{FF2B5EF4-FFF2-40B4-BE49-F238E27FC236}">
                <a16:creationId xmlns:a16="http://schemas.microsoft.com/office/drawing/2014/main" id="{5284072B-C1BB-4C9B-8546-915140F59FB1}"/>
              </a:ext>
            </a:extLst>
          </p:cNvPr>
          <p:cNvSpPr/>
          <p:nvPr/>
        </p:nvSpPr>
        <p:spPr>
          <a:xfrm>
            <a:off x="0" y="2614863"/>
            <a:ext cx="12192000" cy="2021305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4" name="四角形: 角を丸くする 33">
            <a:extLst>
              <a:ext uri="{FF2B5EF4-FFF2-40B4-BE49-F238E27FC236}">
                <a16:creationId xmlns:a16="http://schemas.microsoft.com/office/drawing/2014/main" id="{CC5A6FC1-F262-482C-BDA9-E96F13F6599C}"/>
              </a:ext>
            </a:extLst>
          </p:cNvPr>
          <p:cNvSpPr/>
          <p:nvPr/>
        </p:nvSpPr>
        <p:spPr>
          <a:xfrm>
            <a:off x="465987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5" name="四角形: 角を丸くする 34">
            <a:extLst>
              <a:ext uri="{FF2B5EF4-FFF2-40B4-BE49-F238E27FC236}">
                <a16:creationId xmlns:a16="http://schemas.microsoft.com/office/drawing/2014/main" id="{DF9C56AB-C4F6-4706-A5E0-4D2808E96056}"/>
              </a:ext>
            </a:extLst>
          </p:cNvPr>
          <p:cNvSpPr/>
          <p:nvPr/>
        </p:nvSpPr>
        <p:spPr>
          <a:xfrm>
            <a:off x="5070057" y="3277238"/>
            <a:ext cx="2142467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6" name="四角形: 角を丸くする 35">
            <a:extLst>
              <a:ext uri="{FF2B5EF4-FFF2-40B4-BE49-F238E27FC236}">
                <a16:creationId xmlns:a16="http://schemas.microsoft.com/office/drawing/2014/main" id="{8FF5839F-B632-415F-829C-CCBAB1E23D2B}"/>
              </a:ext>
            </a:extLst>
          </p:cNvPr>
          <p:cNvSpPr/>
          <p:nvPr/>
        </p:nvSpPr>
        <p:spPr>
          <a:xfrm>
            <a:off x="5158995" y="3728592"/>
            <a:ext cx="972025" cy="348866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7" name="四角形: 角を丸くする 36">
            <a:extLst>
              <a:ext uri="{FF2B5EF4-FFF2-40B4-BE49-F238E27FC236}">
                <a16:creationId xmlns:a16="http://schemas.microsoft.com/office/drawing/2014/main" id="{1D384AB7-0C5C-4C2C-9629-ADDC4A75AE02}"/>
              </a:ext>
            </a:extLst>
          </p:cNvPr>
          <p:cNvSpPr/>
          <p:nvPr/>
        </p:nvSpPr>
        <p:spPr>
          <a:xfrm>
            <a:off x="61636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38" name="Gerade Verbindung mit Pfeil 42">
            <a:extLst>
              <a:ext uri="{FF2B5EF4-FFF2-40B4-BE49-F238E27FC236}">
                <a16:creationId xmlns:a16="http://schemas.microsoft.com/office/drawing/2014/main" id="{A165D97E-8BCF-486A-A740-BE00B2822977}"/>
              </a:ext>
            </a:extLst>
          </p:cNvPr>
          <p:cNvCxnSpPr>
            <a:cxnSpLocks/>
            <a:endCxn id="36" idx="1"/>
          </p:cNvCxnSpPr>
          <p:nvPr/>
        </p:nvCxnSpPr>
        <p:spPr>
          <a:xfrm flipV="1">
            <a:off x="2393954" y="3903025"/>
            <a:ext cx="2765041" cy="9254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6" name="Down Arrow 40">
            <a:extLst>
              <a:ext uri="{FF2B5EF4-FFF2-40B4-BE49-F238E27FC236}">
                <a16:creationId xmlns:a16="http://schemas.microsoft.com/office/drawing/2014/main" id="{267832C6-A221-44E8-AA8F-92D2E2C57EFE}"/>
              </a:ext>
            </a:extLst>
          </p:cNvPr>
          <p:cNvSpPr/>
          <p:nvPr/>
        </p:nvSpPr>
        <p:spPr>
          <a:xfrm rot="5400000">
            <a:off x="4691804" y="3245251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7" name="Down Arrow 40">
            <a:extLst>
              <a:ext uri="{FF2B5EF4-FFF2-40B4-BE49-F238E27FC236}">
                <a16:creationId xmlns:a16="http://schemas.microsoft.com/office/drawing/2014/main" id="{6B52E52C-E1C4-4AF5-93F2-B18408F89613}"/>
              </a:ext>
            </a:extLst>
          </p:cNvPr>
          <p:cNvSpPr/>
          <p:nvPr/>
        </p:nvSpPr>
        <p:spPr>
          <a:xfrm rot="5400000">
            <a:off x="2653470" y="3248665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8" name="四角形: 角を丸くする 47">
            <a:extLst>
              <a:ext uri="{FF2B5EF4-FFF2-40B4-BE49-F238E27FC236}">
                <a16:creationId xmlns:a16="http://schemas.microsoft.com/office/drawing/2014/main" id="{B20017C9-B809-4557-B304-F82524A7C2DA}"/>
              </a:ext>
            </a:extLst>
          </p:cNvPr>
          <p:cNvSpPr/>
          <p:nvPr/>
        </p:nvSpPr>
        <p:spPr>
          <a:xfrm>
            <a:off x="6159239" y="3730135"/>
            <a:ext cx="972025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</a:t>
            </a:r>
          </a:p>
          <a:p>
            <a:pPr marL="0" marR="0" lvl="0" indent="0" algn="ctr" defTabSz="91440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49" name="四角形: 角を丸くする 48">
            <a:extLst>
              <a:ext uri="{FF2B5EF4-FFF2-40B4-BE49-F238E27FC236}">
                <a16:creationId xmlns:a16="http://schemas.microsoft.com/office/drawing/2014/main" id="{9FD8ECA4-5FA1-439D-B6E7-FBE212612831}"/>
              </a:ext>
            </a:extLst>
          </p:cNvPr>
          <p:cNvSpPr/>
          <p:nvPr/>
        </p:nvSpPr>
        <p:spPr>
          <a:xfrm>
            <a:off x="9601435" y="3271069"/>
            <a:ext cx="2140990" cy="902709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50" name="四角形: 角を丸くする 49">
            <a:extLst>
              <a:ext uri="{FF2B5EF4-FFF2-40B4-BE49-F238E27FC236}">
                <a16:creationId xmlns:a16="http://schemas.microsoft.com/office/drawing/2014/main" id="{66F0460B-2EC7-4A54-A89E-EA1E88F3C627}"/>
              </a:ext>
            </a:extLst>
          </p:cNvPr>
          <p:cNvSpPr/>
          <p:nvPr/>
        </p:nvSpPr>
        <p:spPr>
          <a:xfrm>
            <a:off x="9753021" y="3722423"/>
            <a:ext cx="1840242" cy="355035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sz="1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58" name="Down Arrow 40">
            <a:extLst>
              <a:ext uri="{FF2B5EF4-FFF2-40B4-BE49-F238E27FC236}">
                <a16:creationId xmlns:a16="http://schemas.microsoft.com/office/drawing/2014/main" id="{64E2ED38-AE19-4DB1-BE65-EEE19557E93D}"/>
              </a:ext>
            </a:extLst>
          </p:cNvPr>
          <p:cNvSpPr/>
          <p:nvPr/>
        </p:nvSpPr>
        <p:spPr>
          <a:xfrm rot="5400000">
            <a:off x="9223182" y="3239082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9" name="Down Arrow 40">
            <a:extLst>
              <a:ext uri="{FF2B5EF4-FFF2-40B4-BE49-F238E27FC236}">
                <a16:creationId xmlns:a16="http://schemas.microsoft.com/office/drawing/2014/main" id="{48ABEE3C-D0FA-4251-831C-A1F8B6B0EDC0}"/>
              </a:ext>
            </a:extLst>
          </p:cNvPr>
          <p:cNvSpPr/>
          <p:nvPr/>
        </p:nvSpPr>
        <p:spPr>
          <a:xfrm rot="5400000">
            <a:off x="7207088" y="3222049"/>
            <a:ext cx="354523" cy="418498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cxnSp>
        <p:nvCxnSpPr>
          <p:cNvPr id="60" name="Gerade Verbindung mit Pfeil 42">
            <a:extLst>
              <a:ext uri="{FF2B5EF4-FFF2-40B4-BE49-F238E27FC236}">
                <a16:creationId xmlns:a16="http://schemas.microsoft.com/office/drawing/2014/main" id="{8964598A-C159-43DB-81F7-1AD0AB732683}"/>
              </a:ext>
            </a:extLst>
          </p:cNvPr>
          <p:cNvCxnSpPr>
            <a:cxnSpLocks/>
            <a:stCxn id="48" idx="3"/>
            <a:endCxn id="50" idx="1"/>
          </p:cNvCxnSpPr>
          <p:nvPr/>
        </p:nvCxnSpPr>
        <p:spPr>
          <a:xfrm flipV="1">
            <a:off x="7131264" y="3899941"/>
            <a:ext cx="2621757" cy="7712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BD6EF15A-8F1E-4744-A256-94BAA68C44E4}"/>
              </a:ext>
            </a:extLst>
          </p:cNvPr>
          <p:cNvSpPr txBox="1"/>
          <p:nvPr/>
        </p:nvSpPr>
        <p:spPr>
          <a:xfrm>
            <a:off x="5357798" y="2836438"/>
            <a:ext cx="1603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Intermediary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2" name="テキスト ボックス 48">
            <a:extLst>
              <a:ext uri="{FF2B5EF4-FFF2-40B4-BE49-F238E27FC236}">
                <a16:creationId xmlns:a16="http://schemas.microsoft.com/office/drawing/2014/main" id="{899C66D3-94CF-4E82-B92D-8774A3EFCBBC}"/>
              </a:ext>
            </a:extLst>
          </p:cNvPr>
          <p:cNvSpPr txBox="1"/>
          <p:nvPr/>
        </p:nvSpPr>
        <p:spPr>
          <a:xfrm>
            <a:off x="10296205" y="2836195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3" name="テキスト ボックス 48">
            <a:extLst>
              <a:ext uri="{FF2B5EF4-FFF2-40B4-BE49-F238E27FC236}">
                <a16:creationId xmlns:a16="http://schemas.microsoft.com/office/drawing/2014/main" id="{47E826B1-C5DE-48D2-B780-981A75D4A075}"/>
              </a:ext>
            </a:extLst>
          </p:cNvPr>
          <p:cNvSpPr txBox="1"/>
          <p:nvPr/>
        </p:nvSpPr>
        <p:spPr>
          <a:xfrm>
            <a:off x="883098" y="2836195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64" name="グループ化 63">
            <a:extLst>
              <a:ext uri="{FF2B5EF4-FFF2-40B4-BE49-F238E27FC236}">
                <a16:creationId xmlns:a16="http://schemas.microsoft.com/office/drawing/2014/main" id="{EA5C6B17-CB4D-404E-9A62-94A72A0AB8CE}"/>
              </a:ext>
            </a:extLst>
          </p:cNvPr>
          <p:cNvGrpSpPr/>
          <p:nvPr/>
        </p:nvGrpSpPr>
        <p:grpSpPr>
          <a:xfrm>
            <a:off x="3026623" y="3139663"/>
            <a:ext cx="1818891" cy="617336"/>
            <a:chOff x="5050886" y="2913633"/>
            <a:chExt cx="2213820" cy="707886"/>
          </a:xfrm>
        </p:grpSpPr>
        <p:sp>
          <p:nvSpPr>
            <p:cNvPr id="65" name="角丸四角形 21">
              <a:extLst>
                <a:ext uri="{FF2B5EF4-FFF2-40B4-BE49-F238E27FC236}">
                  <a16:creationId xmlns:a16="http://schemas.microsoft.com/office/drawing/2014/main" id="{576996EE-CB56-4FAB-9287-9B314D21D3D3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66" name="Group 44">
              <a:extLst>
                <a:ext uri="{FF2B5EF4-FFF2-40B4-BE49-F238E27FC236}">
                  <a16:creationId xmlns:a16="http://schemas.microsoft.com/office/drawing/2014/main" id="{6B13013A-F933-48CE-B02E-ED5D36E52AE7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68" name="Isosceles Triangle 45">
                <a:extLst>
                  <a:ext uri="{FF2B5EF4-FFF2-40B4-BE49-F238E27FC236}">
                    <a16:creationId xmlns:a16="http://schemas.microsoft.com/office/drawing/2014/main" id="{A2B83429-04E4-4D3F-9131-50BA19E70011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69" name="Oval 46">
                <a:extLst>
                  <a:ext uri="{FF2B5EF4-FFF2-40B4-BE49-F238E27FC236}">
                    <a16:creationId xmlns:a16="http://schemas.microsoft.com/office/drawing/2014/main" id="{A6432F8F-C941-4FBC-9541-52745ECB77EE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0" name="Oval 47">
                <a:extLst>
                  <a:ext uri="{FF2B5EF4-FFF2-40B4-BE49-F238E27FC236}">
                    <a16:creationId xmlns:a16="http://schemas.microsoft.com/office/drawing/2014/main" id="{2669B580-C4F9-4E3F-86AE-5D7EAD3372C4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1" name="Oval 48">
                <a:extLst>
                  <a:ext uri="{FF2B5EF4-FFF2-40B4-BE49-F238E27FC236}">
                    <a16:creationId xmlns:a16="http://schemas.microsoft.com/office/drawing/2014/main" id="{49C91B1B-BA42-49E0-A1EF-6A44215E3C4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67" name="テキスト ボックス 23">
              <a:extLst>
                <a:ext uri="{FF2B5EF4-FFF2-40B4-BE49-F238E27FC236}">
                  <a16:creationId xmlns:a16="http://schemas.microsoft.com/office/drawing/2014/main" id="{D6ED8DA0-566C-43B7-A920-348F2060A8D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  <p:grpSp>
        <p:nvGrpSpPr>
          <p:cNvPr id="72" name="グループ化 71">
            <a:extLst>
              <a:ext uri="{FF2B5EF4-FFF2-40B4-BE49-F238E27FC236}">
                <a16:creationId xmlns:a16="http://schemas.microsoft.com/office/drawing/2014/main" id="{C8594F78-9DB1-47D6-823D-31AA5CFC4480}"/>
              </a:ext>
            </a:extLst>
          </p:cNvPr>
          <p:cNvGrpSpPr/>
          <p:nvPr/>
        </p:nvGrpSpPr>
        <p:grpSpPr>
          <a:xfrm>
            <a:off x="7590134" y="3144796"/>
            <a:ext cx="1818891" cy="617336"/>
            <a:chOff x="5050886" y="2913633"/>
            <a:chExt cx="2213820" cy="707886"/>
          </a:xfrm>
        </p:grpSpPr>
        <p:sp>
          <p:nvSpPr>
            <p:cNvPr id="73" name="角丸四角形 21">
              <a:extLst>
                <a:ext uri="{FF2B5EF4-FFF2-40B4-BE49-F238E27FC236}">
                  <a16:creationId xmlns:a16="http://schemas.microsoft.com/office/drawing/2014/main" id="{11C1C594-F34D-4D77-9703-88827932644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4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74" name="Group 44">
              <a:extLst>
                <a:ext uri="{FF2B5EF4-FFF2-40B4-BE49-F238E27FC236}">
                  <a16:creationId xmlns:a16="http://schemas.microsoft.com/office/drawing/2014/main" id="{85C1C00E-BA1E-4B72-B708-35A7121A7495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76" name="Isosceles Triangle 45">
                <a:extLst>
                  <a:ext uri="{FF2B5EF4-FFF2-40B4-BE49-F238E27FC236}">
                    <a16:creationId xmlns:a16="http://schemas.microsoft.com/office/drawing/2014/main" id="{A5AD9C53-B003-496A-A969-B427C9DF223B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7" name="Oval 46">
                <a:extLst>
                  <a:ext uri="{FF2B5EF4-FFF2-40B4-BE49-F238E27FC236}">
                    <a16:creationId xmlns:a16="http://schemas.microsoft.com/office/drawing/2014/main" id="{4973CDCB-C49B-4CAC-89B7-5C192E014BE8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8" name="Oval 47">
                <a:extLst>
                  <a:ext uri="{FF2B5EF4-FFF2-40B4-BE49-F238E27FC236}">
                    <a16:creationId xmlns:a16="http://schemas.microsoft.com/office/drawing/2014/main" id="{644EDF4C-0F4E-4399-845B-CC9E6636D12D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79" name="Oval 48">
                <a:extLst>
                  <a:ext uri="{FF2B5EF4-FFF2-40B4-BE49-F238E27FC236}">
                    <a16:creationId xmlns:a16="http://schemas.microsoft.com/office/drawing/2014/main" id="{D82B2946-86C3-4CD9-91EE-F31A441E6886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75" name="テキスト ボックス 23">
              <a:extLst>
                <a:ext uri="{FF2B5EF4-FFF2-40B4-BE49-F238E27FC236}">
                  <a16:creationId xmlns:a16="http://schemas.microsoft.com/office/drawing/2014/main" id="{8767B2DA-DA31-44E7-B0FB-0EDFFE81569B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70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sz="1600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sz="1600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5771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正方形/長方形 1">
            <a:extLst>
              <a:ext uri="{FF2B5EF4-FFF2-40B4-BE49-F238E27FC236}">
                <a16:creationId xmlns:a16="http://schemas.microsoft.com/office/drawing/2014/main" id="{9E4C9375-48E1-4422-A822-537FF10D8769}"/>
              </a:ext>
            </a:extLst>
          </p:cNvPr>
          <p:cNvSpPr/>
          <p:nvPr/>
        </p:nvSpPr>
        <p:spPr>
          <a:xfrm>
            <a:off x="0" y="1660732"/>
            <a:ext cx="12192000" cy="35365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5" name="グループ化 4">
            <a:extLst>
              <a:ext uri="{FF2B5EF4-FFF2-40B4-BE49-F238E27FC236}">
                <a16:creationId xmlns:a16="http://schemas.microsoft.com/office/drawing/2014/main" id="{96DC37AA-E9B0-466D-A34D-DF4224278880}"/>
              </a:ext>
            </a:extLst>
          </p:cNvPr>
          <p:cNvGrpSpPr/>
          <p:nvPr/>
        </p:nvGrpSpPr>
        <p:grpSpPr>
          <a:xfrm>
            <a:off x="2033489" y="1862268"/>
            <a:ext cx="8125022" cy="3133465"/>
            <a:chOff x="2033489" y="1862268"/>
            <a:chExt cx="8125022" cy="3133465"/>
          </a:xfrm>
        </p:grpSpPr>
        <p:sp>
          <p:nvSpPr>
            <p:cNvPr id="123" name="Down Arrow 40">
              <a:extLst>
                <a:ext uri="{FF2B5EF4-FFF2-40B4-BE49-F238E27FC236}">
                  <a16:creationId xmlns:a16="http://schemas.microsoft.com/office/drawing/2014/main" id="{C91DDAF3-44B1-4040-8A49-6A9BF1972DFF}"/>
                </a:ext>
              </a:extLst>
            </p:cNvPr>
            <p:cNvSpPr/>
            <p:nvPr/>
          </p:nvSpPr>
          <p:spPr>
            <a:xfrm rot="8569733">
              <a:off x="8303248" y="2373534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4" name="Down Arrow 40">
              <a:extLst>
                <a:ext uri="{FF2B5EF4-FFF2-40B4-BE49-F238E27FC236}">
                  <a16:creationId xmlns:a16="http://schemas.microsoft.com/office/drawing/2014/main" id="{2FDD3FA6-E3ED-48C7-A7F6-B5B1DE7D2B9D}"/>
                </a:ext>
              </a:extLst>
            </p:cNvPr>
            <p:cNvSpPr/>
            <p:nvPr/>
          </p:nvSpPr>
          <p:spPr>
            <a:xfrm rot="8569733">
              <a:off x="8322340" y="3402472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25" name="Down Arrow 40">
              <a:extLst>
                <a:ext uri="{FF2B5EF4-FFF2-40B4-BE49-F238E27FC236}">
                  <a16:creationId xmlns:a16="http://schemas.microsoft.com/office/drawing/2014/main" id="{58D736F0-B139-450F-BCE6-3FD7E75C31C3}"/>
                </a:ext>
              </a:extLst>
            </p:cNvPr>
            <p:cNvSpPr/>
            <p:nvPr/>
          </p:nvSpPr>
          <p:spPr>
            <a:xfrm rot="8569733">
              <a:off x="4997624" y="2906663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26" name="直線矢印コネクタ 36">
              <a:extLst>
                <a:ext uri="{FF2B5EF4-FFF2-40B4-BE49-F238E27FC236}">
                  <a16:creationId xmlns:a16="http://schemas.microsoft.com/office/drawing/2014/main" id="{B020FA3C-DE64-4C03-92DB-8A1E1E3801FE}"/>
                </a:ext>
              </a:extLst>
            </p:cNvPr>
            <p:cNvCxnSpPr>
              <a:cxnSpLocks/>
              <a:endCxn id="160" idx="1"/>
            </p:cNvCxnSpPr>
            <p:nvPr/>
          </p:nvCxnSpPr>
          <p:spPr>
            <a:xfrm flipV="1">
              <a:off x="5025231" y="2167671"/>
              <a:ext cx="2243329" cy="53444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cxnSp>
          <p:nvCxnSpPr>
            <p:cNvPr id="127" name="直線矢印コネクタ 37">
              <a:extLst>
                <a:ext uri="{FF2B5EF4-FFF2-40B4-BE49-F238E27FC236}">
                  <a16:creationId xmlns:a16="http://schemas.microsoft.com/office/drawing/2014/main" id="{6101DB34-41FF-424C-9E37-86C4A28222A3}"/>
                </a:ext>
              </a:extLst>
            </p:cNvPr>
            <p:cNvCxnSpPr>
              <a:cxnSpLocks/>
              <a:endCxn id="168" idx="1"/>
            </p:cNvCxnSpPr>
            <p:nvPr/>
          </p:nvCxnSpPr>
          <p:spPr>
            <a:xfrm>
              <a:off x="4973715" y="2702117"/>
              <a:ext cx="2272598" cy="493857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28" name="四角形: メモ 40">
              <a:extLst>
                <a:ext uri="{FF2B5EF4-FFF2-40B4-BE49-F238E27FC236}">
                  <a16:creationId xmlns:a16="http://schemas.microsoft.com/office/drawing/2014/main" id="{94E4F122-5E88-4E5B-A821-AB4EB8BFB024}"/>
                </a:ext>
              </a:extLst>
            </p:cNvPr>
            <p:cNvSpPr/>
            <p:nvPr/>
          </p:nvSpPr>
          <p:spPr>
            <a:xfrm>
              <a:off x="8843815" y="2363020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29" name="直線矢印コネクタ 42">
              <a:extLst>
                <a:ext uri="{FF2B5EF4-FFF2-40B4-BE49-F238E27FC236}">
                  <a16:creationId xmlns:a16="http://schemas.microsoft.com/office/drawing/2014/main" id="{14131EE2-9C21-4F38-9BDC-A117383A8AF9}"/>
                </a:ext>
              </a:extLst>
            </p:cNvPr>
            <p:cNvCxnSpPr>
              <a:cxnSpLocks/>
              <a:endCxn id="128" idx="1"/>
            </p:cNvCxnSpPr>
            <p:nvPr/>
          </p:nvCxnSpPr>
          <p:spPr>
            <a:xfrm flipV="1">
              <a:off x="4973715" y="2689742"/>
              <a:ext cx="3870100" cy="12376"/>
            </a:xfrm>
            <a:prstGeom prst="straightConnector1">
              <a:avLst/>
            </a:prstGeom>
            <a:noFill/>
            <a:ln w="9525" cap="flat" cmpd="sng" algn="ctr">
              <a:solidFill>
                <a:srgbClr val="EB780A"/>
              </a:solidFill>
              <a:prstDash val="lgDash"/>
              <a:tailEnd type="triangle"/>
            </a:ln>
            <a:effectLst/>
          </p:spPr>
        </p:cxnSp>
        <p:sp>
          <p:nvSpPr>
            <p:cNvPr id="130" name="角丸四角形 6">
              <a:extLst>
                <a:ext uri="{FF2B5EF4-FFF2-40B4-BE49-F238E27FC236}">
                  <a16:creationId xmlns:a16="http://schemas.microsoft.com/office/drawing/2014/main" id="{E723A021-5C92-4DDB-AB6C-A261A60B901B}"/>
                </a:ext>
              </a:extLst>
            </p:cNvPr>
            <p:cNvSpPr/>
            <p:nvPr/>
          </p:nvSpPr>
          <p:spPr bwMode="auto">
            <a:xfrm>
              <a:off x="8718511" y="326845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sp>
          <p:nvSpPr>
            <p:cNvPr id="131" name="角丸四角形 6">
              <a:extLst>
                <a:ext uri="{FF2B5EF4-FFF2-40B4-BE49-F238E27FC236}">
                  <a16:creationId xmlns:a16="http://schemas.microsoft.com/office/drawing/2014/main" id="{E31785F5-D324-4FD8-A78B-B2D4AE4B3A35}"/>
                </a:ext>
              </a:extLst>
            </p:cNvPr>
            <p:cNvSpPr/>
            <p:nvPr/>
          </p:nvSpPr>
          <p:spPr bwMode="auto">
            <a:xfrm>
              <a:off x="8718511" y="4275733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C</a:t>
              </a:r>
            </a:p>
          </p:txBody>
        </p:sp>
        <p:cxnSp>
          <p:nvCxnSpPr>
            <p:cNvPr id="132" name="コネクタ: カギ線 56">
              <a:extLst>
                <a:ext uri="{FF2B5EF4-FFF2-40B4-BE49-F238E27FC236}">
                  <a16:creationId xmlns:a16="http://schemas.microsoft.com/office/drawing/2014/main" id="{3807BDDF-33BD-4B78-8F50-4EA3F43A2187}"/>
                </a:ext>
              </a:extLst>
            </p:cNvPr>
            <p:cNvCxnSpPr>
              <a:stCxn id="147" idx="3"/>
              <a:endCxn id="130" idx="1"/>
            </p:cNvCxnSpPr>
            <p:nvPr/>
          </p:nvCxnSpPr>
          <p:spPr>
            <a:xfrm flipV="1">
              <a:off x="6817602" y="3628457"/>
              <a:ext cx="1900909" cy="520131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cxnSp>
          <p:nvCxnSpPr>
            <p:cNvPr id="133" name="コネクタ: カギ線 57">
              <a:extLst>
                <a:ext uri="{FF2B5EF4-FFF2-40B4-BE49-F238E27FC236}">
                  <a16:creationId xmlns:a16="http://schemas.microsoft.com/office/drawing/2014/main" id="{D4193D10-8709-4B61-B562-EAF331773941}"/>
                </a:ext>
              </a:extLst>
            </p:cNvPr>
            <p:cNvCxnSpPr>
              <a:cxnSpLocks/>
              <a:stCxn id="147" idx="3"/>
              <a:endCxn id="131" idx="1"/>
            </p:cNvCxnSpPr>
            <p:nvPr/>
          </p:nvCxnSpPr>
          <p:spPr>
            <a:xfrm>
              <a:off x="6817602" y="4148588"/>
              <a:ext cx="1900909" cy="487145"/>
            </a:xfrm>
            <a:prstGeom prst="bentConnector3">
              <a:avLst/>
            </a:prstGeom>
            <a:noFill/>
            <a:ln w="9525" cap="flat" cmpd="sng" algn="ctr">
              <a:solidFill>
                <a:srgbClr val="7F7F7F"/>
              </a:solidFill>
              <a:prstDash val="solid"/>
              <a:tailEnd type="triangle"/>
            </a:ln>
            <a:effectLst/>
          </p:spPr>
        </p:cxnSp>
        <p:sp>
          <p:nvSpPr>
            <p:cNvPr id="134" name="四角形: メモ 135">
              <a:extLst>
                <a:ext uri="{FF2B5EF4-FFF2-40B4-BE49-F238E27FC236}">
                  <a16:creationId xmlns:a16="http://schemas.microsoft.com/office/drawing/2014/main" id="{8EFFEFFE-0BA0-4FDA-9AA2-6C72D9DC3B22}"/>
                </a:ext>
              </a:extLst>
            </p:cNvPr>
            <p:cNvSpPr/>
            <p:nvPr/>
          </p:nvSpPr>
          <p:spPr>
            <a:xfrm>
              <a:off x="8910517" y="2444283"/>
              <a:ext cx="1199052" cy="653444"/>
            </a:xfrm>
            <a:prstGeom prst="foldedCorner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wrap="none" lIns="0" tIns="0" rIns="0" bIns="0" rtlCol="0" anchor="b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Other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Resources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5" name="角丸四角形 6">
              <a:extLst>
                <a:ext uri="{FF2B5EF4-FFF2-40B4-BE49-F238E27FC236}">
                  <a16:creationId xmlns:a16="http://schemas.microsoft.com/office/drawing/2014/main" id="{D3850C22-E284-4BB1-AE0B-FE8E8A17B29A}"/>
                </a:ext>
              </a:extLst>
            </p:cNvPr>
            <p:cNvSpPr/>
            <p:nvPr/>
          </p:nvSpPr>
          <p:spPr bwMode="auto">
            <a:xfrm>
              <a:off x="2033489" y="3788587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138" name="Down Arrow 40">
              <a:extLst>
                <a:ext uri="{FF2B5EF4-FFF2-40B4-BE49-F238E27FC236}">
                  <a16:creationId xmlns:a16="http://schemas.microsoft.com/office/drawing/2014/main" id="{E237E5F1-506A-4A1C-A06D-801D4CC44296}"/>
                </a:ext>
              </a:extLst>
            </p:cNvPr>
            <p:cNvSpPr/>
            <p:nvPr/>
          </p:nvSpPr>
          <p:spPr>
            <a:xfrm rot="13030267" flipV="1">
              <a:off x="3648480" y="2751488"/>
              <a:ext cx="324000" cy="1144286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39" name="テキスト ボックス 140">
              <a:extLst>
                <a:ext uri="{FF2B5EF4-FFF2-40B4-BE49-F238E27FC236}">
                  <a16:creationId xmlns:a16="http://schemas.microsoft.com/office/drawing/2014/main" id="{DA2BBED2-A420-4ECD-82D1-EF0975947D05}"/>
                </a:ext>
              </a:extLst>
            </p:cNvPr>
            <p:cNvSpPr txBox="1"/>
            <p:nvPr/>
          </p:nvSpPr>
          <p:spPr>
            <a:xfrm>
              <a:off x="4918228" y="2206891"/>
              <a:ext cx="7409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Links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cxnSp>
          <p:nvCxnSpPr>
            <p:cNvPr id="142" name="Gerade Verbindung mit Pfeil 42">
              <a:extLst>
                <a:ext uri="{FF2B5EF4-FFF2-40B4-BE49-F238E27FC236}">
                  <a16:creationId xmlns:a16="http://schemas.microsoft.com/office/drawing/2014/main" id="{179C6B81-E0C9-484C-9D31-2FEDD3E4FCB3}"/>
                </a:ext>
              </a:extLst>
            </p:cNvPr>
            <p:cNvCxnSpPr>
              <a:cxnSpLocks/>
            </p:cNvCxnSpPr>
            <p:nvPr/>
          </p:nvCxnSpPr>
          <p:spPr>
            <a:xfrm>
              <a:off x="3458982" y="4295123"/>
              <a:ext cx="191862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3" name="Gerade Verbindung mit Pfeil 42">
              <a:extLst>
                <a:ext uri="{FF2B5EF4-FFF2-40B4-BE49-F238E27FC236}">
                  <a16:creationId xmlns:a16="http://schemas.microsoft.com/office/drawing/2014/main" id="{F69A6E48-D245-4582-B722-088CDB5B2975}"/>
                </a:ext>
              </a:extLst>
            </p:cNvPr>
            <p:cNvCxnSpPr>
              <a:cxnSpLocks/>
              <a:stCxn id="135" idx="3"/>
            </p:cNvCxnSpPr>
            <p:nvPr/>
          </p:nvCxnSpPr>
          <p:spPr>
            <a:xfrm flipV="1">
              <a:off x="3473489" y="3745500"/>
              <a:ext cx="5245022" cy="403087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44" name="Gerade Verbindung mit Pfeil 42">
              <a:extLst>
                <a:ext uri="{FF2B5EF4-FFF2-40B4-BE49-F238E27FC236}">
                  <a16:creationId xmlns:a16="http://schemas.microsoft.com/office/drawing/2014/main" id="{C11403D8-98E9-4750-9F44-64AC1F464A82}"/>
                </a:ext>
              </a:extLst>
            </p:cNvPr>
            <p:cNvCxnSpPr>
              <a:cxnSpLocks/>
            </p:cNvCxnSpPr>
            <p:nvPr/>
          </p:nvCxnSpPr>
          <p:spPr>
            <a:xfrm>
              <a:off x="3487996" y="4432128"/>
              <a:ext cx="5230515" cy="39864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45" name="テキスト ボックス 46">
              <a:extLst>
                <a:ext uri="{FF2B5EF4-FFF2-40B4-BE49-F238E27FC236}">
                  <a16:creationId xmlns:a16="http://schemas.microsoft.com/office/drawing/2014/main" id="{4A713892-25B5-4596-A5DE-368CCE1CE7B4}"/>
                </a:ext>
              </a:extLst>
            </p:cNvPr>
            <p:cNvSpPr txBox="1"/>
            <p:nvPr/>
          </p:nvSpPr>
          <p:spPr>
            <a:xfrm>
              <a:off x="6817682" y="4084175"/>
              <a:ext cx="100380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Related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7" name="角丸四角形 6">
              <a:extLst>
                <a:ext uri="{FF2B5EF4-FFF2-40B4-BE49-F238E27FC236}">
                  <a16:creationId xmlns:a16="http://schemas.microsoft.com/office/drawing/2014/main" id="{D1DF3755-5F14-4441-BBFC-E67B9B31D2F4}"/>
                </a:ext>
              </a:extLst>
            </p:cNvPr>
            <p:cNvSpPr/>
            <p:nvPr/>
          </p:nvSpPr>
          <p:spPr bwMode="auto">
            <a:xfrm>
              <a:off x="5377602" y="3788588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grpSp>
          <p:nvGrpSpPr>
            <p:cNvPr id="149" name="グループ化 102">
              <a:extLst>
                <a:ext uri="{FF2B5EF4-FFF2-40B4-BE49-F238E27FC236}">
                  <a16:creationId xmlns:a16="http://schemas.microsoft.com/office/drawing/2014/main" id="{7D52B61F-4CB8-4D6E-86D7-ADCCAA0F9555}"/>
                </a:ext>
              </a:extLst>
            </p:cNvPr>
            <p:cNvGrpSpPr/>
            <p:nvPr/>
          </p:nvGrpSpPr>
          <p:grpSpPr>
            <a:xfrm>
              <a:off x="4047647" y="2409147"/>
              <a:ext cx="937010" cy="594849"/>
              <a:chOff x="5392212" y="1671071"/>
              <a:chExt cx="1403138" cy="887435"/>
            </a:xfrm>
          </p:grpSpPr>
          <p:sp>
            <p:nvSpPr>
              <p:cNvPr id="150" name="角丸四角形 21">
                <a:extLst>
                  <a:ext uri="{FF2B5EF4-FFF2-40B4-BE49-F238E27FC236}">
                    <a16:creationId xmlns:a16="http://schemas.microsoft.com/office/drawing/2014/main" id="{E8EF9E8F-D335-4DA8-8F89-5F0E6479F572}"/>
                  </a:ext>
                </a:extLst>
              </p:cNvPr>
              <p:cNvSpPr/>
              <p:nvPr/>
            </p:nvSpPr>
            <p:spPr bwMode="auto">
              <a:xfrm>
                <a:off x="5392212" y="1671071"/>
                <a:ext cx="1391137" cy="887435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52" name="Group 44">
                <a:extLst>
                  <a:ext uri="{FF2B5EF4-FFF2-40B4-BE49-F238E27FC236}">
                    <a16:creationId xmlns:a16="http://schemas.microsoft.com/office/drawing/2014/main" id="{8BAACF36-8FA4-452D-AEC3-073A72008F1C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55" name="Isosceles Triangle 45">
                  <a:extLst>
                    <a:ext uri="{FF2B5EF4-FFF2-40B4-BE49-F238E27FC236}">
                      <a16:creationId xmlns:a16="http://schemas.microsoft.com/office/drawing/2014/main" id="{A43BE5D5-9F7C-4855-8961-8E0F139AF6D8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6" name="Oval 46">
                  <a:extLst>
                    <a:ext uri="{FF2B5EF4-FFF2-40B4-BE49-F238E27FC236}">
                      <a16:creationId xmlns:a16="http://schemas.microsoft.com/office/drawing/2014/main" id="{7E5FAD42-184B-4F66-93D5-D5277B999B73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7" name="Oval 47">
                  <a:extLst>
                    <a:ext uri="{FF2B5EF4-FFF2-40B4-BE49-F238E27FC236}">
                      <a16:creationId xmlns:a16="http://schemas.microsoft.com/office/drawing/2014/main" id="{067466F0-F460-46FC-A63E-F83D718BFE7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58" name="Oval 48">
                  <a:extLst>
                    <a:ext uri="{FF2B5EF4-FFF2-40B4-BE49-F238E27FC236}">
                      <a16:creationId xmlns:a16="http://schemas.microsoft.com/office/drawing/2014/main" id="{F68EFDCF-2C2A-4AF3-A20E-A3B81C63551C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54" name="テキスト ボックス 105">
                <a:extLst>
                  <a:ext uri="{FF2B5EF4-FFF2-40B4-BE49-F238E27FC236}">
                    <a16:creationId xmlns:a16="http://schemas.microsoft.com/office/drawing/2014/main" id="{3837AC9D-4220-4FEB-9BB2-C043AAC8FBD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4" name="グループ化 3">
              <a:extLst>
                <a:ext uri="{FF2B5EF4-FFF2-40B4-BE49-F238E27FC236}">
                  <a16:creationId xmlns:a16="http://schemas.microsoft.com/office/drawing/2014/main" id="{78B99690-9EC0-4A7D-8559-321034D0B4C0}"/>
                </a:ext>
              </a:extLst>
            </p:cNvPr>
            <p:cNvGrpSpPr/>
            <p:nvPr/>
          </p:nvGrpSpPr>
          <p:grpSpPr>
            <a:xfrm>
              <a:off x="7268563" y="1862268"/>
              <a:ext cx="937011" cy="610806"/>
              <a:chOff x="7268563" y="1862268"/>
              <a:chExt cx="937011" cy="610806"/>
            </a:xfrm>
          </p:grpSpPr>
          <p:sp>
            <p:nvSpPr>
              <p:cNvPr id="160" name="角丸四角形 21">
                <a:extLst>
                  <a:ext uri="{FF2B5EF4-FFF2-40B4-BE49-F238E27FC236}">
                    <a16:creationId xmlns:a16="http://schemas.microsoft.com/office/drawing/2014/main" id="{3E8D9F69-F9ED-4520-805F-82E324F081B2}"/>
                  </a:ext>
                </a:extLst>
              </p:cNvPr>
              <p:cNvSpPr/>
              <p:nvPr/>
            </p:nvSpPr>
            <p:spPr bwMode="auto">
              <a:xfrm>
                <a:off x="7268563" y="1862268"/>
                <a:ext cx="928996" cy="610806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1" name="Group 44">
                <a:extLst>
                  <a:ext uri="{FF2B5EF4-FFF2-40B4-BE49-F238E27FC236}">
                    <a16:creationId xmlns:a16="http://schemas.microsoft.com/office/drawing/2014/main" id="{AA228EB5-EC0E-4ACF-A549-2B4C9CCEE942}"/>
                  </a:ext>
                </a:extLst>
              </p:cNvPr>
              <p:cNvGrpSpPr/>
              <p:nvPr/>
            </p:nvGrpSpPr>
            <p:grpSpPr>
              <a:xfrm>
                <a:off x="7331997" y="1962127"/>
                <a:ext cx="395599" cy="430552"/>
                <a:chOff x="3589327" y="2082553"/>
                <a:chExt cx="568045" cy="615987"/>
              </a:xfrm>
            </p:grpSpPr>
            <p:sp>
              <p:nvSpPr>
                <p:cNvPr id="163" name="Isosceles Triangle 45">
                  <a:extLst>
                    <a:ext uri="{FF2B5EF4-FFF2-40B4-BE49-F238E27FC236}">
                      <a16:creationId xmlns:a16="http://schemas.microsoft.com/office/drawing/2014/main" id="{D020164E-BDEF-4D82-AEB3-C061334A8201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4" name="Oval 46">
                  <a:extLst>
                    <a:ext uri="{FF2B5EF4-FFF2-40B4-BE49-F238E27FC236}">
                      <a16:creationId xmlns:a16="http://schemas.microsoft.com/office/drawing/2014/main" id="{3EAA4A94-E533-477A-86D6-B5CCE2697D3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5" name="Oval 47">
                  <a:extLst>
                    <a:ext uri="{FF2B5EF4-FFF2-40B4-BE49-F238E27FC236}">
                      <a16:creationId xmlns:a16="http://schemas.microsoft.com/office/drawing/2014/main" id="{73FBB21E-03C4-4342-8E7F-3285D455368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66" name="Oval 48">
                  <a:extLst>
                    <a:ext uri="{FF2B5EF4-FFF2-40B4-BE49-F238E27FC236}">
                      <a16:creationId xmlns:a16="http://schemas.microsoft.com/office/drawing/2014/main" id="{808E2926-B6BC-41DB-9FDA-270B6E078386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62" name="テキスト ボックス 105">
                <a:extLst>
                  <a:ext uri="{FF2B5EF4-FFF2-40B4-BE49-F238E27FC236}">
                    <a16:creationId xmlns:a16="http://schemas.microsoft.com/office/drawing/2014/main" id="{22BFCB62-6D36-447A-A158-67A7BA61D72A}"/>
                  </a:ext>
                </a:extLst>
              </p:cNvPr>
              <p:cNvSpPr txBox="1"/>
              <p:nvPr/>
            </p:nvSpPr>
            <p:spPr>
              <a:xfrm>
                <a:off x="7716338" y="1892300"/>
                <a:ext cx="489236" cy="539763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67" name="グループ化 102">
              <a:extLst>
                <a:ext uri="{FF2B5EF4-FFF2-40B4-BE49-F238E27FC236}">
                  <a16:creationId xmlns:a16="http://schemas.microsoft.com/office/drawing/2014/main" id="{E684CB2B-0212-47B2-9932-27A61A08CF4D}"/>
                </a:ext>
              </a:extLst>
            </p:cNvPr>
            <p:cNvGrpSpPr/>
            <p:nvPr/>
          </p:nvGrpSpPr>
          <p:grpSpPr>
            <a:xfrm>
              <a:off x="7246316" y="2890572"/>
              <a:ext cx="937010" cy="610804"/>
              <a:chOff x="5392212" y="1659169"/>
              <a:chExt cx="1403138" cy="911240"/>
            </a:xfrm>
          </p:grpSpPr>
          <p:sp>
            <p:nvSpPr>
              <p:cNvPr id="168" name="角丸四角形 21">
                <a:extLst>
                  <a:ext uri="{FF2B5EF4-FFF2-40B4-BE49-F238E27FC236}">
                    <a16:creationId xmlns:a16="http://schemas.microsoft.com/office/drawing/2014/main" id="{8400584A-4AEC-4836-AE77-D95B8F6C5C42}"/>
                  </a:ext>
                </a:extLst>
              </p:cNvPr>
              <p:cNvSpPr/>
              <p:nvPr/>
            </p:nvSpPr>
            <p:spPr bwMode="auto">
              <a:xfrm>
                <a:off x="5392212" y="1659169"/>
                <a:ext cx="1391137" cy="911240"/>
              </a:xfrm>
              <a:prstGeom prst="foldedCorner">
                <a:avLst>
                  <a:gd name="adj" fmla="val 20194"/>
                </a:avLst>
              </a:prstGeom>
              <a:solidFill>
                <a:srgbClr val="EB780A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69" name="Group 44">
                <a:extLst>
                  <a:ext uri="{FF2B5EF4-FFF2-40B4-BE49-F238E27FC236}">
                    <a16:creationId xmlns:a16="http://schemas.microsoft.com/office/drawing/2014/main" id="{A0ECBE69-20A0-4410-B5EB-99F995142D45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71" name="Isosceles Triangle 45">
                  <a:extLst>
                    <a:ext uri="{FF2B5EF4-FFF2-40B4-BE49-F238E27FC236}">
                      <a16:creationId xmlns:a16="http://schemas.microsoft.com/office/drawing/2014/main" id="{37C86E06-AA72-44D7-8E6B-09D97A7700AC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2" name="Oval 46">
                  <a:extLst>
                    <a:ext uri="{FF2B5EF4-FFF2-40B4-BE49-F238E27FC236}">
                      <a16:creationId xmlns:a16="http://schemas.microsoft.com/office/drawing/2014/main" id="{E71C82CA-D0EA-4208-BBD4-D0CFBD58AF09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3" name="Oval 47">
                  <a:extLst>
                    <a:ext uri="{FF2B5EF4-FFF2-40B4-BE49-F238E27FC236}">
                      <a16:creationId xmlns:a16="http://schemas.microsoft.com/office/drawing/2014/main" id="{35B56199-FC76-476F-B561-2ED4C9FC77D9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74" name="Oval 48">
                  <a:extLst>
                    <a:ext uri="{FF2B5EF4-FFF2-40B4-BE49-F238E27FC236}">
                      <a16:creationId xmlns:a16="http://schemas.microsoft.com/office/drawing/2014/main" id="{419FF181-AAE0-4BE8-805F-7597A15522B5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70" name="テキスト ボックス 105">
                <a:extLst>
                  <a:ext uri="{FF2B5EF4-FFF2-40B4-BE49-F238E27FC236}">
                    <a16:creationId xmlns:a16="http://schemas.microsoft.com/office/drawing/2014/main" id="{7D0E82C0-25CD-42F7-B0DE-4D303A13550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75" name="テキスト ボックス 47">
              <a:extLst>
                <a:ext uri="{FF2B5EF4-FFF2-40B4-BE49-F238E27FC236}">
                  <a16:creationId xmlns:a16="http://schemas.microsoft.com/office/drawing/2014/main" id="{B0530658-534C-4E4C-9C0E-1C2F842279D2}"/>
                </a:ext>
              </a:extLst>
            </p:cNvPr>
            <p:cNvSpPr txBox="1"/>
            <p:nvPr/>
          </p:nvSpPr>
          <p:spPr>
            <a:xfrm>
              <a:off x="3788888" y="4491622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9952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正方形/長方形 58">
            <a:extLst>
              <a:ext uri="{FF2B5EF4-FFF2-40B4-BE49-F238E27FC236}">
                <a16:creationId xmlns:a16="http://schemas.microsoft.com/office/drawing/2014/main" id="{EA63531C-7BBA-4CF7-95B4-E5D6BB426C60}"/>
              </a:ext>
            </a:extLst>
          </p:cNvPr>
          <p:cNvSpPr/>
          <p:nvPr/>
        </p:nvSpPr>
        <p:spPr>
          <a:xfrm>
            <a:off x="0" y="2156792"/>
            <a:ext cx="12192000" cy="25444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3B2562FD-18B3-4994-BB1E-3CC00B5C723A}"/>
              </a:ext>
            </a:extLst>
          </p:cNvPr>
          <p:cNvGrpSpPr/>
          <p:nvPr/>
        </p:nvGrpSpPr>
        <p:grpSpPr>
          <a:xfrm>
            <a:off x="2033489" y="2496871"/>
            <a:ext cx="8125022" cy="1864259"/>
            <a:chOff x="467544" y="3035683"/>
            <a:chExt cx="8125022" cy="1864259"/>
          </a:xfrm>
        </p:grpSpPr>
        <p:sp>
          <p:nvSpPr>
            <p:cNvPr id="98" name="Down Arrow 40">
              <a:extLst>
                <a:ext uri="{FF2B5EF4-FFF2-40B4-BE49-F238E27FC236}">
                  <a16:creationId xmlns:a16="http://schemas.microsoft.com/office/drawing/2014/main" id="{702A98BA-25E2-4CE1-BADF-F25CF966995B}"/>
                </a:ext>
              </a:extLst>
            </p:cNvPr>
            <p:cNvSpPr/>
            <p:nvPr/>
          </p:nvSpPr>
          <p:spPr>
            <a:xfrm rot="5400000">
              <a:off x="2084438" y="34295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99" name="Down Arrow 40">
              <a:extLst>
                <a:ext uri="{FF2B5EF4-FFF2-40B4-BE49-F238E27FC236}">
                  <a16:creationId xmlns:a16="http://schemas.microsoft.com/office/drawing/2014/main" id="{FB5AC3E5-8B23-43F6-8D5D-C2D62B35147C}"/>
                </a:ext>
              </a:extLst>
            </p:cNvPr>
            <p:cNvSpPr/>
            <p:nvPr/>
          </p:nvSpPr>
          <p:spPr>
            <a:xfrm rot="5400000">
              <a:off x="3418237" y="342951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0" name="Gerade Verbindung mit Pfeil 42">
              <a:extLst>
                <a:ext uri="{FF2B5EF4-FFF2-40B4-BE49-F238E27FC236}">
                  <a16:creationId xmlns:a16="http://schemas.microsoft.com/office/drawing/2014/main" id="{A0FF3AE3-A0FE-4EA3-A192-67ABBFAA05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78943" y="3725658"/>
              <a:ext cx="1773623" cy="163173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01" name="Gerade Verbindung mit Pfeil 42">
              <a:extLst>
                <a:ext uri="{FF2B5EF4-FFF2-40B4-BE49-F238E27FC236}">
                  <a16:creationId xmlns:a16="http://schemas.microsoft.com/office/drawing/2014/main" id="{600065F5-A89F-42F6-90FA-D2550004B144}"/>
                </a:ext>
              </a:extLst>
            </p:cNvPr>
            <p:cNvCxnSpPr>
              <a:cxnSpLocks/>
            </p:cNvCxnSpPr>
            <p:nvPr/>
          </p:nvCxnSpPr>
          <p:spPr>
            <a:xfrm>
              <a:off x="5378943" y="4054069"/>
              <a:ext cx="1773623" cy="141141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02" name="Down Arrow 40">
              <a:extLst>
                <a:ext uri="{FF2B5EF4-FFF2-40B4-BE49-F238E27FC236}">
                  <a16:creationId xmlns:a16="http://schemas.microsoft.com/office/drawing/2014/main" id="{166B701D-249D-4898-9CBE-738C3CC0B4FE}"/>
                </a:ext>
              </a:extLst>
            </p:cNvPr>
            <p:cNvSpPr/>
            <p:nvPr/>
          </p:nvSpPr>
          <p:spPr>
            <a:xfrm rot="4772942">
              <a:off x="5556927" y="3153837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3" name="Down Arrow 40">
              <a:extLst>
                <a:ext uri="{FF2B5EF4-FFF2-40B4-BE49-F238E27FC236}">
                  <a16:creationId xmlns:a16="http://schemas.microsoft.com/office/drawing/2014/main" id="{AF78E191-E839-47DE-8AE6-2E215FAC970F}"/>
                </a:ext>
              </a:extLst>
            </p:cNvPr>
            <p:cNvSpPr/>
            <p:nvPr/>
          </p:nvSpPr>
          <p:spPr>
            <a:xfrm rot="6084766">
              <a:off x="5559082" y="405642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4" name="Down Arrow 40">
              <a:extLst>
                <a:ext uri="{FF2B5EF4-FFF2-40B4-BE49-F238E27FC236}">
                  <a16:creationId xmlns:a16="http://schemas.microsoft.com/office/drawing/2014/main" id="{2173992E-23A5-46CD-BAF5-8BDD37366519}"/>
                </a:ext>
              </a:extLst>
            </p:cNvPr>
            <p:cNvSpPr/>
            <p:nvPr/>
          </p:nvSpPr>
          <p:spPr>
            <a:xfrm rot="4772942">
              <a:off x="6874903" y="2927116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5" name="Down Arrow 40">
              <a:extLst>
                <a:ext uri="{FF2B5EF4-FFF2-40B4-BE49-F238E27FC236}">
                  <a16:creationId xmlns:a16="http://schemas.microsoft.com/office/drawing/2014/main" id="{E7EF860C-F9E6-4B4A-8D0C-7C893B345B3B}"/>
                </a:ext>
              </a:extLst>
            </p:cNvPr>
            <p:cNvSpPr/>
            <p:nvPr/>
          </p:nvSpPr>
          <p:spPr>
            <a:xfrm rot="6084766">
              <a:off x="6874903" y="4233532"/>
              <a:ext cx="407233" cy="754467"/>
            </a:xfrm>
            <a:prstGeom prst="downArrow">
              <a:avLst>
                <a:gd name="adj1" fmla="val 50000"/>
                <a:gd name="adj2" fmla="val 50000"/>
              </a:avLst>
            </a:prstGeom>
            <a:solidFill>
              <a:sysClr val="window" lastClr="FFFFFF">
                <a:lumMod val="75000"/>
              </a:sys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kumimoji="0" lang="en-US" kern="0">
                <a:solidFill>
                  <a:prstClr val="white"/>
                </a:solidFill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06" name="角丸四角形 6">
              <a:extLst>
                <a:ext uri="{FF2B5EF4-FFF2-40B4-BE49-F238E27FC236}">
                  <a16:creationId xmlns:a16="http://schemas.microsoft.com/office/drawing/2014/main" id="{0C9A7A5C-FA35-4BF2-9BD3-5B415BA3FD52}"/>
                </a:ext>
              </a:extLst>
            </p:cNvPr>
            <p:cNvSpPr/>
            <p:nvPr/>
          </p:nvSpPr>
          <p:spPr bwMode="auto">
            <a:xfrm>
              <a:off x="7152566" y="309653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A</a:t>
              </a:r>
            </a:p>
          </p:txBody>
        </p:sp>
        <p:sp>
          <p:nvSpPr>
            <p:cNvPr id="107" name="角丸四角形 6">
              <a:extLst>
                <a:ext uri="{FF2B5EF4-FFF2-40B4-BE49-F238E27FC236}">
                  <a16:creationId xmlns:a16="http://schemas.microsoft.com/office/drawing/2014/main" id="{6CAD6112-23A5-4E8B-98BE-BAABC2756AFB}"/>
                </a:ext>
              </a:extLst>
            </p:cNvPr>
            <p:cNvSpPr/>
            <p:nvPr/>
          </p:nvSpPr>
          <p:spPr bwMode="auto">
            <a:xfrm>
              <a:off x="7152566" y="4103812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B</a:t>
              </a:r>
            </a:p>
          </p:txBody>
        </p:sp>
        <p:grpSp>
          <p:nvGrpSpPr>
            <p:cNvPr id="108" name="グループ化 102">
              <a:extLst>
                <a:ext uri="{FF2B5EF4-FFF2-40B4-BE49-F238E27FC236}">
                  <a16:creationId xmlns:a16="http://schemas.microsoft.com/office/drawing/2014/main" id="{1769F259-316F-4F07-A9E0-5763884715AE}"/>
                </a:ext>
              </a:extLst>
            </p:cNvPr>
            <p:cNvGrpSpPr/>
            <p:nvPr/>
          </p:nvGrpSpPr>
          <p:grpSpPr>
            <a:xfrm>
              <a:off x="5784732" y="3035683"/>
              <a:ext cx="937010" cy="641402"/>
              <a:chOff x="5392212" y="1636345"/>
              <a:chExt cx="1403138" cy="956888"/>
            </a:xfrm>
          </p:grpSpPr>
          <p:sp>
            <p:nvSpPr>
              <p:cNvPr id="109" name="角丸四角形 21">
                <a:extLst>
                  <a:ext uri="{FF2B5EF4-FFF2-40B4-BE49-F238E27FC236}">
                    <a16:creationId xmlns:a16="http://schemas.microsoft.com/office/drawing/2014/main" id="{7DD9CCD0-DB89-4136-8F98-F16C1F0940B9}"/>
                  </a:ext>
                </a:extLst>
              </p:cNvPr>
              <p:cNvSpPr/>
              <p:nvPr/>
            </p:nvSpPr>
            <p:spPr bwMode="auto">
              <a:xfrm>
                <a:off x="5392212" y="1636345"/>
                <a:ext cx="1391137" cy="95688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10" name="Group 44">
                <a:extLst>
                  <a:ext uri="{FF2B5EF4-FFF2-40B4-BE49-F238E27FC236}">
                    <a16:creationId xmlns:a16="http://schemas.microsoft.com/office/drawing/2014/main" id="{732C17B3-B0AC-4508-929F-2F78F6893526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12" name="Isosceles Triangle 45">
                  <a:extLst>
                    <a:ext uri="{FF2B5EF4-FFF2-40B4-BE49-F238E27FC236}">
                      <a16:creationId xmlns:a16="http://schemas.microsoft.com/office/drawing/2014/main" id="{8EB95BEA-D64E-4E49-BB00-707057F3773B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3" name="Oval 46">
                  <a:extLst>
                    <a:ext uri="{FF2B5EF4-FFF2-40B4-BE49-F238E27FC236}">
                      <a16:creationId xmlns:a16="http://schemas.microsoft.com/office/drawing/2014/main" id="{C14B61B0-6973-4A7E-A47C-65FE6F65EF65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4" name="Oval 47">
                  <a:extLst>
                    <a:ext uri="{FF2B5EF4-FFF2-40B4-BE49-F238E27FC236}">
                      <a16:creationId xmlns:a16="http://schemas.microsoft.com/office/drawing/2014/main" id="{9CEF1DFD-114D-4154-86E4-99F8ED8A6CFC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15" name="Oval 48">
                  <a:extLst>
                    <a:ext uri="{FF2B5EF4-FFF2-40B4-BE49-F238E27FC236}">
                      <a16:creationId xmlns:a16="http://schemas.microsoft.com/office/drawing/2014/main" id="{AF00686A-CADD-4E03-BBD7-A1BB38BAD61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11" name="テキスト ボックス 105">
                <a:extLst>
                  <a:ext uri="{FF2B5EF4-FFF2-40B4-BE49-F238E27FC236}">
                    <a16:creationId xmlns:a16="http://schemas.microsoft.com/office/drawing/2014/main" id="{75DEB00E-D485-4060-8311-7C7F3ADC0149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A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sp>
          <p:nvSpPr>
            <p:cNvPr id="116" name="角丸四角形 6">
              <a:extLst>
                <a:ext uri="{FF2B5EF4-FFF2-40B4-BE49-F238E27FC236}">
                  <a16:creationId xmlns:a16="http://schemas.microsoft.com/office/drawing/2014/main" id="{15D9BDA3-CEC0-448E-8394-CBA0EE927248}"/>
                </a:ext>
              </a:extLst>
            </p:cNvPr>
            <p:cNvSpPr/>
            <p:nvPr/>
          </p:nvSpPr>
          <p:spPr bwMode="auto">
            <a:xfrm>
              <a:off x="467544" y="3616666"/>
              <a:ext cx="1440000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cxnSp>
          <p:nvCxnSpPr>
            <p:cNvPr id="117" name="Gerade Verbindung mit Pfeil 42">
              <a:extLst>
                <a:ext uri="{FF2B5EF4-FFF2-40B4-BE49-F238E27FC236}">
                  <a16:creationId xmlns:a16="http://schemas.microsoft.com/office/drawing/2014/main" id="{30209730-C23A-4F80-B383-1C8BFB5D63D7}"/>
                </a:ext>
              </a:extLst>
            </p:cNvPr>
            <p:cNvCxnSpPr>
              <a:cxnSpLocks/>
            </p:cNvCxnSpPr>
            <p:nvPr/>
          </p:nvCxnSpPr>
          <p:spPr>
            <a:xfrm>
              <a:off x="1893037" y="4204003"/>
              <a:ext cx="1791334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8" name="角丸四角形 6">
              <a:extLst>
                <a:ext uri="{FF2B5EF4-FFF2-40B4-BE49-F238E27FC236}">
                  <a16:creationId xmlns:a16="http://schemas.microsoft.com/office/drawing/2014/main" id="{448A8160-F741-4BDA-9F15-F9697C2308F9}"/>
                </a:ext>
              </a:extLst>
            </p:cNvPr>
            <p:cNvSpPr/>
            <p:nvPr/>
          </p:nvSpPr>
          <p:spPr bwMode="auto">
            <a:xfrm>
              <a:off x="3684371" y="3616667"/>
              <a:ext cx="1694572" cy="720000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b="1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</a:p>
          </p:txBody>
        </p:sp>
        <p:sp>
          <p:nvSpPr>
            <p:cNvPr id="119" name="テキスト ボックス 47">
              <a:extLst>
                <a:ext uri="{FF2B5EF4-FFF2-40B4-BE49-F238E27FC236}">
                  <a16:creationId xmlns:a16="http://schemas.microsoft.com/office/drawing/2014/main" id="{26642DD9-C564-4669-A68F-897A9CE233F4}"/>
                </a:ext>
              </a:extLst>
            </p:cNvPr>
            <p:cNvSpPr txBox="1"/>
            <p:nvPr/>
          </p:nvSpPr>
          <p:spPr>
            <a:xfrm>
              <a:off x="2222943" y="4175291"/>
              <a:ext cx="10374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ja-JP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</a:t>
              </a:r>
              <a:endParaRPr lang="ja-JP" altLang="en-US" dirty="0">
                <a:solidFill>
                  <a:prstClr val="black"/>
                </a:solidFill>
                <a:latin typeface="Noto Sans" panose="020B0502040504020204" pitchFamily="34"/>
                <a:ea typeface="ＭＳ Ｐゴシック" panose="020B0600070205080204" pitchFamily="50" charset="-128"/>
                <a:cs typeface="Noto Sans" panose="020B0502040504020204" pitchFamily="34"/>
              </a:endParaRPr>
            </a:p>
          </p:txBody>
        </p:sp>
        <p:grpSp>
          <p:nvGrpSpPr>
            <p:cNvPr id="120" name="グループ化 102">
              <a:extLst>
                <a:ext uri="{FF2B5EF4-FFF2-40B4-BE49-F238E27FC236}">
                  <a16:creationId xmlns:a16="http://schemas.microsoft.com/office/drawing/2014/main" id="{20025594-BD14-4B4D-B8C7-6D5DF3AF08AA}"/>
                </a:ext>
              </a:extLst>
            </p:cNvPr>
            <p:cNvGrpSpPr/>
            <p:nvPr/>
          </p:nvGrpSpPr>
          <p:grpSpPr>
            <a:xfrm>
              <a:off x="5784732" y="4298034"/>
              <a:ext cx="937010" cy="601908"/>
              <a:chOff x="5392212" y="1665805"/>
              <a:chExt cx="1403138" cy="897968"/>
            </a:xfrm>
          </p:grpSpPr>
          <p:sp>
            <p:nvSpPr>
              <p:cNvPr id="121" name="角丸四角形 21">
                <a:extLst>
                  <a:ext uri="{FF2B5EF4-FFF2-40B4-BE49-F238E27FC236}">
                    <a16:creationId xmlns:a16="http://schemas.microsoft.com/office/drawing/2014/main" id="{35FC2A94-4CD7-452B-BC72-51F6A6B59FB3}"/>
                  </a:ext>
                </a:extLst>
              </p:cNvPr>
              <p:cNvSpPr/>
              <p:nvPr/>
            </p:nvSpPr>
            <p:spPr bwMode="auto">
              <a:xfrm>
                <a:off x="5392212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22" name="Group 44">
                <a:extLst>
                  <a:ext uri="{FF2B5EF4-FFF2-40B4-BE49-F238E27FC236}">
                    <a16:creationId xmlns:a16="http://schemas.microsoft.com/office/drawing/2014/main" id="{8F16A41D-7C41-4BE3-94D9-D696EBD900B3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24" name="Isosceles Triangle 45">
                  <a:extLst>
                    <a:ext uri="{FF2B5EF4-FFF2-40B4-BE49-F238E27FC236}">
                      <a16:creationId xmlns:a16="http://schemas.microsoft.com/office/drawing/2014/main" id="{BDC3DB67-B269-4A74-935A-3FD8EA064FED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5" name="Oval 46">
                  <a:extLst>
                    <a:ext uri="{FF2B5EF4-FFF2-40B4-BE49-F238E27FC236}">
                      <a16:creationId xmlns:a16="http://schemas.microsoft.com/office/drawing/2014/main" id="{2010C1EA-2150-4064-9B98-8D3549E71F88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6" name="Oval 47">
                  <a:extLst>
                    <a:ext uri="{FF2B5EF4-FFF2-40B4-BE49-F238E27FC236}">
                      <a16:creationId xmlns:a16="http://schemas.microsoft.com/office/drawing/2014/main" id="{1B4F9E00-A356-4ECE-B188-EBFEAED46146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27" name="Oval 48">
                  <a:extLst>
                    <a:ext uri="{FF2B5EF4-FFF2-40B4-BE49-F238E27FC236}">
                      <a16:creationId xmlns:a16="http://schemas.microsoft.com/office/drawing/2014/main" id="{D51243F1-F57F-4ABD-A715-73E85A3E3F04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23" name="テキスト ボックス 105">
                <a:extLst>
                  <a:ext uri="{FF2B5EF4-FFF2-40B4-BE49-F238E27FC236}">
                    <a16:creationId xmlns:a16="http://schemas.microsoft.com/office/drawing/2014/main" id="{832B364D-E250-4FA1-83CA-4EEBF4455544}"/>
                  </a:ext>
                </a:extLst>
              </p:cNvPr>
              <p:cNvSpPr txBox="1"/>
              <p:nvPr/>
            </p:nvSpPr>
            <p:spPr>
              <a:xfrm>
                <a:off x="6062737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B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  <p:grpSp>
          <p:nvGrpSpPr>
            <p:cNvPr id="128" name="グループ化 102">
              <a:extLst>
                <a:ext uri="{FF2B5EF4-FFF2-40B4-BE49-F238E27FC236}">
                  <a16:creationId xmlns:a16="http://schemas.microsoft.com/office/drawing/2014/main" id="{A82AE7DE-A4CE-421E-936B-76B8C59600B7}"/>
                </a:ext>
              </a:extLst>
            </p:cNvPr>
            <p:cNvGrpSpPr/>
            <p:nvPr/>
          </p:nvGrpSpPr>
          <p:grpSpPr>
            <a:xfrm>
              <a:off x="2331463" y="3403156"/>
              <a:ext cx="937010" cy="601908"/>
              <a:chOff x="5406493" y="1665805"/>
              <a:chExt cx="1403138" cy="897968"/>
            </a:xfrm>
          </p:grpSpPr>
          <p:sp>
            <p:nvSpPr>
              <p:cNvPr id="129" name="角丸四角形 21">
                <a:extLst>
                  <a:ext uri="{FF2B5EF4-FFF2-40B4-BE49-F238E27FC236}">
                    <a16:creationId xmlns:a16="http://schemas.microsoft.com/office/drawing/2014/main" id="{8D2AAD58-7D30-4CBF-8D65-B1B81EC36F64}"/>
                  </a:ext>
                </a:extLst>
              </p:cNvPr>
              <p:cNvSpPr/>
              <p:nvPr/>
            </p:nvSpPr>
            <p:spPr bwMode="auto">
              <a:xfrm>
                <a:off x="5406493" y="1665805"/>
                <a:ext cx="1391137" cy="897968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432000" tIns="144000" rIns="0" bIns="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130" name="Group 44">
                <a:extLst>
                  <a:ext uri="{FF2B5EF4-FFF2-40B4-BE49-F238E27FC236}">
                    <a16:creationId xmlns:a16="http://schemas.microsoft.com/office/drawing/2014/main" id="{7D38DD1E-D730-468C-AE81-F1DEDF9E6551}"/>
                  </a:ext>
                </a:extLst>
              </p:cNvPr>
              <p:cNvGrpSpPr/>
              <p:nvPr/>
            </p:nvGrpSpPr>
            <p:grpSpPr>
              <a:xfrm>
                <a:off x="5506487" y="1808145"/>
                <a:ext cx="592395" cy="642327"/>
                <a:chOff x="3589327" y="2082553"/>
                <a:chExt cx="568045" cy="615987"/>
              </a:xfrm>
            </p:grpSpPr>
            <p:sp>
              <p:nvSpPr>
                <p:cNvPr id="132" name="Isosceles Triangle 45">
                  <a:extLst>
                    <a:ext uri="{FF2B5EF4-FFF2-40B4-BE49-F238E27FC236}">
                      <a16:creationId xmlns:a16="http://schemas.microsoft.com/office/drawing/2014/main" id="{48BBE548-2334-4FC0-844E-78975335FC6F}"/>
                    </a:ext>
                  </a:extLst>
                </p:cNvPr>
                <p:cNvSpPr/>
                <p:nvPr/>
              </p:nvSpPr>
              <p:spPr>
                <a:xfrm rot="16200000">
                  <a:off x="3654616" y="2187099"/>
                  <a:ext cx="447718" cy="386740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3" name="Oval 46">
                  <a:extLst>
                    <a:ext uri="{FF2B5EF4-FFF2-40B4-BE49-F238E27FC236}">
                      <a16:creationId xmlns:a16="http://schemas.microsoft.com/office/drawing/2014/main" id="{80E42F55-62C9-4027-9789-8F39406E5EF4}"/>
                    </a:ext>
                  </a:extLst>
                </p:cNvPr>
                <p:cNvSpPr/>
                <p:nvPr/>
              </p:nvSpPr>
              <p:spPr>
                <a:xfrm>
                  <a:off x="3979477" y="208255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4" name="Oval 47">
                  <a:extLst>
                    <a:ext uri="{FF2B5EF4-FFF2-40B4-BE49-F238E27FC236}">
                      <a16:creationId xmlns:a16="http://schemas.microsoft.com/office/drawing/2014/main" id="{8C099FAC-74F1-4211-82EC-A89AAFE47085}"/>
                    </a:ext>
                  </a:extLst>
                </p:cNvPr>
                <p:cNvSpPr/>
                <p:nvPr/>
              </p:nvSpPr>
              <p:spPr>
                <a:xfrm>
                  <a:off x="3589327" y="2291523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135" name="Oval 48">
                  <a:extLst>
                    <a:ext uri="{FF2B5EF4-FFF2-40B4-BE49-F238E27FC236}">
                      <a16:creationId xmlns:a16="http://schemas.microsoft.com/office/drawing/2014/main" id="{9AF36D4C-E144-4E60-9AA0-4C9382AE843D}"/>
                    </a:ext>
                  </a:extLst>
                </p:cNvPr>
                <p:cNvSpPr/>
                <p:nvPr/>
              </p:nvSpPr>
              <p:spPr>
                <a:xfrm>
                  <a:off x="3979477" y="2520646"/>
                  <a:ext cx="177895" cy="17789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131" name="テキスト ボックス 105">
                <a:extLst>
                  <a:ext uri="{FF2B5EF4-FFF2-40B4-BE49-F238E27FC236}">
                    <a16:creationId xmlns:a16="http://schemas.microsoft.com/office/drawing/2014/main" id="{3532E63D-3D6A-41E2-9C7B-F12471EE8525}"/>
                  </a:ext>
                </a:extLst>
              </p:cNvPr>
              <p:cNvSpPr txBox="1"/>
              <p:nvPr/>
            </p:nvSpPr>
            <p:spPr>
              <a:xfrm>
                <a:off x="6077018" y="1703973"/>
                <a:ext cx="732613" cy="80525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TD</a:t>
                </a:r>
              </a:p>
              <a:p>
                <a:pPr marL="0" marR="0" lvl="0" indent="0" algn="ctr" defTabSz="914400" eaLnBrk="1" fontAlgn="auto" latinLnBrk="0" hangingPunct="1">
                  <a:lnSpc>
                    <a:spcPct val="8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de-DE" altLang="ja-JP" b="1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C</a:t>
                </a:r>
                <a:endParaRPr kumimoji="0" lang="ja-JP" alt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ＭＳ Ｐゴシック" panose="020B0600070205080204" pitchFamily="50" charset="-128"/>
                  <a:cs typeface="Noto Sans" panose="020B0502040504020204" pitchFamily="34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3770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正方形/長方形 360">
            <a:extLst>
              <a:ext uri="{FF2B5EF4-FFF2-40B4-BE49-F238E27FC236}">
                <a16:creationId xmlns:a16="http://schemas.microsoft.com/office/drawing/2014/main" id="{CD8FF375-A35F-4746-9222-585F42ABD835}"/>
              </a:ext>
            </a:extLst>
          </p:cNvPr>
          <p:cNvSpPr/>
          <p:nvPr/>
        </p:nvSpPr>
        <p:spPr>
          <a:xfrm>
            <a:off x="0" y="-766010"/>
            <a:ext cx="12192000" cy="839002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4" name="グループ化 3">
            <a:extLst>
              <a:ext uri="{FF2B5EF4-FFF2-40B4-BE49-F238E27FC236}">
                <a16:creationId xmlns:a16="http://schemas.microsoft.com/office/drawing/2014/main" id="{9A71CF59-34F3-4A3C-A154-B93895CFBE3A}"/>
              </a:ext>
            </a:extLst>
          </p:cNvPr>
          <p:cNvGrpSpPr/>
          <p:nvPr/>
        </p:nvGrpSpPr>
        <p:grpSpPr>
          <a:xfrm>
            <a:off x="238744" y="-386499"/>
            <a:ext cx="11714513" cy="7630999"/>
            <a:chOff x="220814" y="-321328"/>
            <a:chExt cx="11714513" cy="7630999"/>
          </a:xfrm>
        </p:grpSpPr>
        <p:sp>
          <p:nvSpPr>
            <p:cNvPr id="118" name="Rectangle 6">
              <a:extLst>
                <a:ext uri="{FF2B5EF4-FFF2-40B4-BE49-F238E27FC236}">
                  <a16:creationId xmlns:a16="http://schemas.microsoft.com/office/drawing/2014/main" id="{277F30D0-A86B-4FBF-9D39-27DAC2508059}"/>
                </a:ext>
              </a:extLst>
            </p:cNvPr>
            <p:cNvSpPr/>
            <p:nvPr/>
          </p:nvSpPr>
          <p:spPr>
            <a:xfrm>
              <a:off x="2729975" y="4132745"/>
              <a:ext cx="9205352" cy="3046583"/>
            </a:xfrm>
            <a:prstGeom prst="roundRect">
              <a:avLst/>
            </a:prstGeom>
            <a:solidFill>
              <a:sysClr val="window" lastClr="FFFFFF">
                <a:lumMod val="85000"/>
              </a:sys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9" name="Textfeld 162">
              <a:extLst>
                <a:ext uri="{FF2B5EF4-FFF2-40B4-BE49-F238E27FC236}">
                  <a16:creationId xmlns:a16="http://schemas.microsoft.com/office/drawing/2014/main" id="{9E20DD4E-5D87-4D67-ABCB-83AE35BE0FB2}"/>
                </a:ext>
              </a:extLst>
            </p:cNvPr>
            <p:cNvSpPr txBox="1"/>
            <p:nvPr/>
          </p:nvSpPr>
          <p:spPr>
            <a:xfrm>
              <a:off x="4673350" y="5451463"/>
              <a:ext cx="1744922" cy="85643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Direct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Thing-to-Thing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</a:t>
              </a:r>
            </a:p>
          </p:txBody>
        </p:sp>
        <p:sp>
          <p:nvSpPr>
            <p:cNvPr id="236" name="角丸四角形 6">
              <a:extLst>
                <a:ext uri="{FF2B5EF4-FFF2-40B4-BE49-F238E27FC236}">
                  <a16:creationId xmlns:a16="http://schemas.microsoft.com/office/drawing/2014/main" id="{DAFB4E91-C33A-459E-8D58-53FB3A541D6F}"/>
                </a:ext>
              </a:extLst>
            </p:cNvPr>
            <p:cNvSpPr/>
            <p:nvPr/>
          </p:nvSpPr>
          <p:spPr bwMode="auto">
            <a:xfrm>
              <a:off x="10172536" y="4594928"/>
              <a:ext cx="1656000" cy="1598476"/>
            </a:xfrm>
            <a:prstGeom prst="roundRect">
              <a:avLst>
                <a:gd name="adj" fmla="val 6113"/>
              </a:avLst>
            </a:prstGeom>
            <a:solidFill>
              <a:srgbClr val="7F7F7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36000" numCol="1" rtlCol="0" anchor="t" anchorCtr="0" compatLnSpc="1">
              <a:prstTxWarp prst="textNoShape">
                <a:avLst/>
              </a:prstTxWarp>
            </a:bodyPr>
            <a:lstStyle/>
            <a:p>
              <a:pPr algn="ctr" fontAlgn="ctr">
                <a:defRPr/>
              </a:pPr>
              <a:r>
                <a:rPr kumimoji="0" lang="en-US" altLang="ja-JP" sz="105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</a:t>
              </a:r>
            </a:p>
          </p:txBody>
        </p:sp>
        <p:grpSp>
          <p:nvGrpSpPr>
            <p:cNvPr id="237" name="Group 60">
              <a:extLst>
                <a:ext uri="{FF2B5EF4-FFF2-40B4-BE49-F238E27FC236}">
                  <a16:creationId xmlns:a16="http://schemas.microsoft.com/office/drawing/2014/main" id="{D2772BC1-D756-4FC1-95EC-CF4D3A20F8B1}"/>
                </a:ext>
              </a:extLst>
            </p:cNvPr>
            <p:cNvGrpSpPr/>
            <p:nvPr/>
          </p:nvGrpSpPr>
          <p:grpSpPr>
            <a:xfrm>
              <a:off x="11124569" y="4906013"/>
              <a:ext cx="382634" cy="382634"/>
              <a:chOff x="6235706" y="4922175"/>
              <a:chExt cx="268034" cy="268034"/>
            </a:xfrm>
          </p:grpSpPr>
          <p:sp>
            <p:nvSpPr>
              <p:cNvPr id="238" name="角丸四角形 21">
                <a:extLst>
                  <a:ext uri="{FF2B5EF4-FFF2-40B4-BE49-F238E27FC236}">
                    <a16:creationId xmlns:a16="http://schemas.microsoft.com/office/drawing/2014/main" id="{EF905D3F-F85E-45FC-AE12-734B118C677B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39" name="Group 62">
                <a:extLst>
                  <a:ext uri="{FF2B5EF4-FFF2-40B4-BE49-F238E27FC236}">
                    <a16:creationId xmlns:a16="http://schemas.microsoft.com/office/drawing/2014/main" id="{2FC6FC93-A035-4CB3-A3FD-A40918CAF762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40" name="Isosceles Triangle 63">
                  <a:extLst>
                    <a:ext uri="{FF2B5EF4-FFF2-40B4-BE49-F238E27FC236}">
                      <a16:creationId xmlns:a16="http://schemas.microsoft.com/office/drawing/2014/main" id="{A1102090-9DB1-462F-9733-9778ACF89C3A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1" name="Oval 64">
                  <a:extLst>
                    <a:ext uri="{FF2B5EF4-FFF2-40B4-BE49-F238E27FC236}">
                      <a16:creationId xmlns:a16="http://schemas.microsoft.com/office/drawing/2014/main" id="{6B974E42-8C7C-4E25-81A0-A7E4F7E93130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2" name="Oval 65">
                  <a:extLst>
                    <a:ext uri="{FF2B5EF4-FFF2-40B4-BE49-F238E27FC236}">
                      <a16:creationId xmlns:a16="http://schemas.microsoft.com/office/drawing/2014/main" id="{22C0BAA1-607F-4F05-9A94-75437DC6F5A7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43" name="Oval 66">
                  <a:extLst>
                    <a:ext uri="{FF2B5EF4-FFF2-40B4-BE49-F238E27FC236}">
                      <a16:creationId xmlns:a16="http://schemas.microsoft.com/office/drawing/2014/main" id="{9E59628C-C06B-45C0-A37C-852A10ACA497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244" name="Textfeld 126">
              <a:extLst>
                <a:ext uri="{FF2B5EF4-FFF2-40B4-BE49-F238E27FC236}">
                  <a16:creationId xmlns:a16="http://schemas.microsoft.com/office/drawing/2014/main" id="{83B24429-652B-4792-A500-C4E009B9D504}"/>
                </a:ext>
              </a:extLst>
            </p:cNvPr>
            <p:cNvSpPr txBox="1"/>
            <p:nvPr/>
          </p:nvSpPr>
          <p:spPr>
            <a:xfrm>
              <a:off x="8275621" y="5550768"/>
              <a:ext cx="1893609" cy="60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Complement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Existing Devices</a:t>
              </a:r>
            </a:p>
          </p:txBody>
        </p:sp>
        <p:sp>
          <p:nvSpPr>
            <p:cNvPr id="245" name="Textfeld 126">
              <a:extLst>
                <a:ext uri="{FF2B5EF4-FFF2-40B4-BE49-F238E27FC236}">
                  <a16:creationId xmlns:a16="http://schemas.microsoft.com/office/drawing/2014/main" id="{33DD7EEA-BD97-41FA-8F83-8231A5CC782B}"/>
                </a:ext>
              </a:extLst>
            </p:cNvPr>
            <p:cNvSpPr txBox="1"/>
            <p:nvPr/>
          </p:nvSpPr>
          <p:spPr>
            <a:xfrm>
              <a:off x="10827277" y="4931357"/>
              <a:ext cx="296052" cy="317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+</a:t>
              </a:r>
            </a:p>
          </p:txBody>
        </p:sp>
        <p:sp>
          <p:nvSpPr>
            <p:cNvPr id="246" name="Textfeld 126">
              <a:extLst>
                <a:ext uri="{FF2B5EF4-FFF2-40B4-BE49-F238E27FC236}">
                  <a16:creationId xmlns:a16="http://schemas.microsoft.com/office/drawing/2014/main" id="{421A5B1B-3C1B-4318-B6D9-31138E9C7A69}"/>
                </a:ext>
              </a:extLst>
            </p:cNvPr>
            <p:cNvSpPr txBox="1"/>
            <p:nvPr/>
          </p:nvSpPr>
          <p:spPr>
            <a:xfrm>
              <a:off x="11060605" y="5317301"/>
              <a:ext cx="583513" cy="26168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kumimoji="0" lang="en-US" sz="1050" b="1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247" name="Textfeld 23">
              <a:extLst>
                <a:ext uri="{FF2B5EF4-FFF2-40B4-BE49-F238E27FC236}">
                  <a16:creationId xmlns:a16="http://schemas.microsoft.com/office/drawing/2014/main" id="{9AC71009-76AE-40B4-8F59-782BC4F5E85F}"/>
                </a:ext>
              </a:extLst>
            </p:cNvPr>
            <p:cNvSpPr txBox="1"/>
            <p:nvPr/>
          </p:nvSpPr>
          <p:spPr>
            <a:xfrm>
              <a:off x="10789220" y="5283378"/>
              <a:ext cx="373700" cy="3171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1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  <a:sym typeface="Symbol"/>
                </a:rPr>
                <a:t></a:t>
              </a:r>
              <a:endParaRPr kumimoji="0" lang="en-US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48" name="Left-Right Arrow 70">
              <a:extLst>
                <a:ext uri="{FF2B5EF4-FFF2-40B4-BE49-F238E27FC236}">
                  <a16:creationId xmlns:a16="http://schemas.microsoft.com/office/drawing/2014/main" id="{2E20D57B-F003-4876-9F8C-42C62A074AC3}"/>
                </a:ext>
              </a:extLst>
            </p:cNvPr>
            <p:cNvSpPr/>
            <p:nvPr/>
          </p:nvSpPr>
          <p:spPr>
            <a:xfrm>
              <a:off x="8268228" y="4928400"/>
              <a:ext cx="1862650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49" name="Group 35">
              <a:extLst>
                <a:ext uri="{FF2B5EF4-FFF2-40B4-BE49-F238E27FC236}">
                  <a16:creationId xmlns:a16="http://schemas.microsoft.com/office/drawing/2014/main" id="{967E0B43-1943-4657-A952-F6280478B942}"/>
                </a:ext>
              </a:extLst>
            </p:cNvPr>
            <p:cNvGrpSpPr/>
            <p:nvPr/>
          </p:nvGrpSpPr>
          <p:grpSpPr>
            <a:xfrm>
              <a:off x="5996391" y="4331688"/>
              <a:ext cx="383894" cy="383894"/>
              <a:chOff x="6235706" y="4922175"/>
              <a:chExt cx="268034" cy="268034"/>
            </a:xfrm>
          </p:grpSpPr>
          <p:sp>
            <p:nvSpPr>
              <p:cNvPr id="250" name="角丸四角形 21">
                <a:extLst>
                  <a:ext uri="{FF2B5EF4-FFF2-40B4-BE49-F238E27FC236}">
                    <a16:creationId xmlns:a16="http://schemas.microsoft.com/office/drawing/2014/main" id="{9AD6313C-4AA7-49B2-B195-89AFC9F5EBD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51" name="Group 37">
                <a:extLst>
                  <a:ext uri="{FF2B5EF4-FFF2-40B4-BE49-F238E27FC236}">
                    <a16:creationId xmlns:a16="http://schemas.microsoft.com/office/drawing/2014/main" id="{8391523E-35C3-4B21-97FB-50AE3874E8D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52" name="Isosceles Triangle 38">
                  <a:extLst>
                    <a:ext uri="{FF2B5EF4-FFF2-40B4-BE49-F238E27FC236}">
                      <a16:creationId xmlns:a16="http://schemas.microsoft.com/office/drawing/2014/main" id="{4E0DE001-41E4-404A-A520-F50D030739C5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3" name="Oval 39">
                  <a:extLst>
                    <a:ext uri="{FF2B5EF4-FFF2-40B4-BE49-F238E27FC236}">
                      <a16:creationId xmlns:a16="http://schemas.microsoft.com/office/drawing/2014/main" id="{2F97460E-5F45-4B31-A919-8F4065636E0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4" name="Oval 40">
                  <a:extLst>
                    <a:ext uri="{FF2B5EF4-FFF2-40B4-BE49-F238E27FC236}">
                      <a16:creationId xmlns:a16="http://schemas.microsoft.com/office/drawing/2014/main" id="{1B736F22-D64D-4A79-9C77-DCB2886E5AD9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55" name="Oval 41">
                  <a:extLst>
                    <a:ext uri="{FF2B5EF4-FFF2-40B4-BE49-F238E27FC236}">
                      <a16:creationId xmlns:a16="http://schemas.microsoft.com/office/drawing/2014/main" id="{E78A9294-199F-47E7-A5E5-6562E947DC09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56" name="Group 8">
              <a:extLst>
                <a:ext uri="{FF2B5EF4-FFF2-40B4-BE49-F238E27FC236}">
                  <a16:creationId xmlns:a16="http://schemas.microsoft.com/office/drawing/2014/main" id="{7F90446E-431E-4498-993A-26DCE3A80F10}"/>
                </a:ext>
              </a:extLst>
            </p:cNvPr>
            <p:cNvGrpSpPr/>
            <p:nvPr/>
          </p:nvGrpSpPr>
          <p:grpSpPr>
            <a:xfrm>
              <a:off x="7062441" y="-71123"/>
              <a:ext cx="4191008" cy="3385418"/>
              <a:chOff x="5724128" y="404664"/>
              <a:chExt cx="2304256" cy="223224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57" name="Rectangle 6">
                <a:extLst>
                  <a:ext uri="{FF2B5EF4-FFF2-40B4-BE49-F238E27FC236}">
                    <a16:creationId xmlns:a16="http://schemas.microsoft.com/office/drawing/2014/main" id="{61E3F531-42FA-4E0B-A2E6-C1448A5CD463}"/>
                  </a:ext>
                </a:extLst>
              </p:cNvPr>
              <p:cNvSpPr/>
              <p:nvPr/>
            </p:nvSpPr>
            <p:spPr>
              <a:xfrm>
                <a:off x="6077378" y="1439094"/>
                <a:ext cx="1597756" cy="1197818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8" name="Isosceles Triangle 7">
                <a:extLst>
                  <a:ext uri="{FF2B5EF4-FFF2-40B4-BE49-F238E27FC236}">
                    <a16:creationId xmlns:a16="http://schemas.microsoft.com/office/drawing/2014/main" id="{A7BA31D8-A09D-43C6-96A2-9333157DEBFA}"/>
                  </a:ext>
                </a:extLst>
              </p:cNvPr>
              <p:cNvSpPr/>
              <p:nvPr/>
            </p:nvSpPr>
            <p:spPr>
              <a:xfrm>
                <a:off x="5724128" y="404664"/>
                <a:ext cx="2304256" cy="1034430"/>
              </a:xfrm>
              <a:prstGeom prst="triangl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59" name="Textfeld 181">
              <a:extLst>
                <a:ext uri="{FF2B5EF4-FFF2-40B4-BE49-F238E27FC236}">
                  <a16:creationId xmlns:a16="http://schemas.microsoft.com/office/drawing/2014/main" id="{801275B1-8234-4BF8-8831-288AB7C82074}"/>
                </a:ext>
              </a:extLst>
            </p:cNvPr>
            <p:cNvSpPr txBox="1"/>
            <p:nvPr/>
          </p:nvSpPr>
          <p:spPr>
            <a:xfrm>
              <a:off x="8513310" y="302047"/>
              <a:ext cx="1289272" cy="38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Edge</a:t>
              </a:r>
            </a:p>
          </p:txBody>
        </p:sp>
        <p:sp>
          <p:nvSpPr>
            <p:cNvPr id="260" name="Left-Right Arrow 71">
              <a:extLst>
                <a:ext uri="{FF2B5EF4-FFF2-40B4-BE49-F238E27FC236}">
                  <a16:creationId xmlns:a16="http://schemas.microsoft.com/office/drawing/2014/main" id="{F39044F1-9791-4239-8007-97F9D1CF457C}"/>
                </a:ext>
              </a:extLst>
            </p:cNvPr>
            <p:cNvSpPr/>
            <p:nvPr/>
          </p:nvSpPr>
          <p:spPr>
            <a:xfrm rot="16200000">
              <a:off x="8073851" y="3956692"/>
              <a:ext cx="2271874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61" name="Group 42">
              <a:extLst>
                <a:ext uri="{FF2B5EF4-FFF2-40B4-BE49-F238E27FC236}">
                  <a16:creationId xmlns:a16="http://schemas.microsoft.com/office/drawing/2014/main" id="{3B9401EE-3FDF-4C69-97EB-AB9ABA00EF16}"/>
                </a:ext>
              </a:extLst>
            </p:cNvPr>
            <p:cNvGrpSpPr/>
            <p:nvPr/>
          </p:nvGrpSpPr>
          <p:grpSpPr>
            <a:xfrm>
              <a:off x="8026620" y="2045516"/>
              <a:ext cx="383894" cy="383894"/>
              <a:chOff x="6235706" y="4922175"/>
              <a:chExt cx="268034" cy="268034"/>
            </a:xfrm>
          </p:grpSpPr>
          <p:sp>
            <p:nvSpPr>
              <p:cNvPr id="262" name="角丸四角形 21">
                <a:extLst>
                  <a:ext uri="{FF2B5EF4-FFF2-40B4-BE49-F238E27FC236}">
                    <a16:creationId xmlns:a16="http://schemas.microsoft.com/office/drawing/2014/main" id="{0F017F9B-11F4-4768-B948-A3E3505FD04C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63" name="Group 44">
                <a:extLst>
                  <a:ext uri="{FF2B5EF4-FFF2-40B4-BE49-F238E27FC236}">
                    <a16:creationId xmlns:a16="http://schemas.microsoft.com/office/drawing/2014/main" id="{36736008-B25C-4DBD-9019-5436D875AA51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64" name="Isosceles Triangle 45">
                  <a:extLst>
                    <a:ext uri="{FF2B5EF4-FFF2-40B4-BE49-F238E27FC236}">
                      <a16:creationId xmlns:a16="http://schemas.microsoft.com/office/drawing/2014/main" id="{875AE5F0-44E9-4726-BC0E-27C5DED1C9F8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5" name="Oval 46">
                  <a:extLst>
                    <a:ext uri="{FF2B5EF4-FFF2-40B4-BE49-F238E27FC236}">
                      <a16:creationId xmlns:a16="http://schemas.microsoft.com/office/drawing/2014/main" id="{F7559B19-52F5-48B6-B44C-D3266CB4DAF4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6" name="Oval 47">
                  <a:extLst>
                    <a:ext uri="{FF2B5EF4-FFF2-40B4-BE49-F238E27FC236}">
                      <a16:creationId xmlns:a16="http://schemas.microsoft.com/office/drawing/2014/main" id="{C08768FE-4C36-42BE-A9CD-E56A919E55A0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67" name="Oval 48">
                  <a:extLst>
                    <a:ext uri="{FF2B5EF4-FFF2-40B4-BE49-F238E27FC236}">
                      <a16:creationId xmlns:a16="http://schemas.microsoft.com/office/drawing/2014/main" id="{1EA7F7A0-3D4C-4C49-A14E-7A5FE383DDB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68" name="Group 42">
              <a:extLst>
                <a:ext uri="{FF2B5EF4-FFF2-40B4-BE49-F238E27FC236}">
                  <a16:creationId xmlns:a16="http://schemas.microsoft.com/office/drawing/2014/main" id="{98B5E581-844D-4001-80B9-079A45D44D35}"/>
                </a:ext>
              </a:extLst>
            </p:cNvPr>
            <p:cNvGrpSpPr/>
            <p:nvPr/>
          </p:nvGrpSpPr>
          <p:grpSpPr>
            <a:xfrm>
              <a:off x="8015064" y="1399835"/>
              <a:ext cx="383894" cy="383894"/>
              <a:chOff x="6235706" y="4922175"/>
              <a:chExt cx="268034" cy="268034"/>
            </a:xfrm>
          </p:grpSpPr>
          <p:sp>
            <p:nvSpPr>
              <p:cNvPr id="269" name="角丸四角形 21">
                <a:extLst>
                  <a:ext uri="{FF2B5EF4-FFF2-40B4-BE49-F238E27FC236}">
                    <a16:creationId xmlns:a16="http://schemas.microsoft.com/office/drawing/2014/main" id="{A0EDF65B-DE8E-4EA2-B13E-E69D32C2B57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70" name="Group 44">
                <a:extLst>
                  <a:ext uri="{FF2B5EF4-FFF2-40B4-BE49-F238E27FC236}">
                    <a16:creationId xmlns:a16="http://schemas.microsoft.com/office/drawing/2014/main" id="{90AC5820-6A84-4C22-8158-39D6F28C63B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71" name="Isosceles Triangle 45">
                  <a:extLst>
                    <a:ext uri="{FF2B5EF4-FFF2-40B4-BE49-F238E27FC236}">
                      <a16:creationId xmlns:a16="http://schemas.microsoft.com/office/drawing/2014/main" id="{39E8B026-5929-4F4B-BA42-7093039EF07E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2" name="Oval 46">
                  <a:extLst>
                    <a:ext uri="{FF2B5EF4-FFF2-40B4-BE49-F238E27FC236}">
                      <a16:creationId xmlns:a16="http://schemas.microsoft.com/office/drawing/2014/main" id="{B49B8DFB-5A41-4CDD-A3F0-BC283736D7AC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3" name="Oval 47">
                  <a:extLst>
                    <a:ext uri="{FF2B5EF4-FFF2-40B4-BE49-F238E27FC236}">
                      <a16:creationId xmlns:a16="http://schemas.microsoft.com/office/drawing/2014/main" id="{352A13ED-5A57-4729-B78D-F3F1A49C4FBF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74" name="Oval 48">
                  <a:extLst>
                    <a:ext uri="{FF2B5EF4-FFF2-40B4-BE49-F238E27FC236}">
                      <a16:creationId xmlns:a16="http://schemas.microsoft.com/office/drawing/2014/main" id="{92CBA9EE-EBBF-4376-A563-47E5AA8238AE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275" name="Gerade Verbindung mit Pfeil 58">
              <a:extLst>
                <a:ext uri="{FF2B5EF4-FFF2-40B4-BE49-F238E27FC236}">
                  <a16:creationId xmlns:a16="http://schemas.microsoft.com/office/drawing/2014/main" id="{1F4EE426-C9FC-46DD-AABB-81407D4F969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8410514" y="2152048"/>
              <a:ext cx="209086" cy="106532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6" name="Gerade Verbindung mit Pfeil 59">
              <a:extLst>
                <a:ext uri="{FF2B5EF4-FFF2-40B4-BE49-F238E27FC236}">
                  <a16:creationId xmlns:a16="http://schemas.microsoft.com/office/drawing/2014/main" id="{7BB70EF6-23CB-458A-9471-AABEB8F6FB2B}"/>
                </a:ext>
              </a:extLst>
            </p:cNvPr>
            <p:cNvCxnSpPr>
              <a:cxnSpLocks/>
              <a:endCxn id="269" idx="3"/>
            </p:cNvCxnSpPr>
            <p:nvPr/>
          </p:nvCxnSpPr>
          <p:spPr bwMode="auto">
            <a:xfrm flipH="1" flipV="1">
              <a:off x="8398958" y="1591784"/>
              <a:ext cx="220640" cy="59536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77" name="図 76">
              <a:extLst>
                <a:ext uri="{FF2B5EF4-FFF2-40B4-BE49-F238E27FC236}">
                  <a16:creationId xmlns:a16="http://schemas.microsoft.com/office/drawing/2014/main" id="{23D49344-E0E8-4C4A-A580-044EAD10AA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29490" y="750170"/>
              <a:ext cx="1413281" cy="565313"/>
            </a:xfrm>
            <a:prstGeom prst="rect">
              <a:avLst/>
            </a:prstGeom>
          </p:spPr>
        </p:pic>
        <p:grpSp>
          <p:nvGrpSpPr>
            <p:cNvPr id="278" name="Group 1">
              <a:extLst>
                <a:ext uri="{FF2B5EF4-FFF2-40B4-BE49-F238E27FC236}">
                  <a16:creationId xmlns:a16="http://schemas.microsoft.com/office/drawing/2014/main" id="{923BF3AF-ECAD-4C13-AC8B-17C7899938CD}"/>
                </a:ext>
              </a:extLst>
            </p:cNvPr>
            <p:cNvGrpSpPr/>
            <p:nvPr/>
          </p:nvGrpSpPr>
          <p:grpSpPr>
            <a:xfrm>
              <a:off x="1242950" y="-321328"/>
              <a:ext cx="4621031" cy="3153685"/>
              <a:chOff x="683568" y="79792"/>
              <a:chExt cx="2491222" cy="1700168"/>
            </a:xfrm>
            <a:solidFill>
              <a:sysClr val="window" lastClr="FFFFFF">
                <a:lumMod val="85000"/>
              </a:sysClr>
            </a:solidFill>
          </p:grpSpPr>
          <p:sp>
            <p:nvSpPr>
              <p:cNvPr id="279" name="Oval 2">
                <a:extLst>
                  <a:ext uri="{FF2B5EF4-FFF2-40B4-BE49-F238E27FC236}">
                    <a16:creationId xmlns:a16="http://schemas.microsoft.com/office/drawing/2014/main" id="{7C71101D-361B-4CCA-996A-FB9E0622A347}"/>
                  </a:ext>
                </a:extLst>
              </p:cNvPr>
              <p:cNvSpPr/>
              <p:nvPr/>
            </p:nvSpPr>
            <p:spPr>
              <a:xfrm>
                <a:off x="683568" y="802626"/>
                <a:ext cx="977334" cy="977334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0" name="Oval 3">
                <a:extLst>
                  <a:ext uri="{FF2B5EF4-FFF2-40B4-BE49-F238E27FC236}">
                    <a16:creationId xmlns:a16="http://schemas.microsoft.com/office/drawing/2014/main" id="{0CD84948-B879-4725-BF93-412ACCCCBA76}"/>
                  </a:ext>
                </a:extLst>
              </p:cNvPr>
              <p:cNvSpPr/>
              <p:nvPr/>
            </p:nvSpPr>
            <p:spPr>
              <a:xfrm>
                <a:off x="1301372" y="79792"/>
                <a:ext cx="1276023" cy="1276023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1" name="Oval 4">
                <a:extLst>
                  <a:ext uri="{FF2B5EF4-FFF2-40B4-BE49-F238E27FC236}">
                    <a16:creationId xmlns:a16="http://schemas.microsoft.com/office/drawing/2014/main" id="{FEF29DB4-7BBB-4590-9D0F-889B9397E73B}"/>
                  </a:ext>
                </a:extLst>
              </p:cNvPr>
              <p:cNvSpPr/>
              <p:nvPr/>
            </p:nvSpPr>
            <p:spPr>
              <a:xfrm>
                <a:off x="1998355" y="603525"/>
                <a:ext cx="1176435" cy="1176435"/>
              </a:xfrm>
              <a:prstGeom prst="ellipse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82" name="Rectangle 5">
                <a:extLst>
                  <a:ext uri="{FF2B5EF4-FFF2-40B4-BE49-F238E27FC236}">
                    <a16:creationId xmlns:a16="http://schemas.microsoft.com/office/drawing/2014/main" id="{97E294ED-4B49-4064-855F-5E8E3728574C}"/>
                  </a:ext>
                </a:extLst>
              </p:cNvPr>
              <p:cNvSpPr/>
              <p:nvPr/>
            </p:nvSpPr>
            <p:spPr>
              <a:xfrm>
                <a:off x="1189665" y="1090658"/>
                <a:ext cx="1451998" cy="689302"/>
              </a:xfrm>
              <a:prstGeom prst="rect">
                <a:avLst/>
              </a:prstGeom>
              <a:grpFill/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83" name="Left-Right Arrow 71">
              <a:extLst>
                <a:ext uri="{FF2B5EF4-FFF2-40B4-BE49-F238E27FC236}">
                  <a16:creationId xmlns:a16="http://schemas.microsoft.com/office/drawing/2014/main" id="{2D000A24-406C-43BC-A9C1-00D1AD3A8F98}"/>
                </a:ext>
              </a:extLst>
            </p:cNvPr>
            <p:cNvSpPr/>
            <p:nvPr/>
          </p:nvSpPr>
          <p:spPr>
            <a:xfrm rot="16200000">
              <a:off x="3153213" y="3141823"/>
              <a:ext cx="1716509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4" name="Left-Right Arrow 73">
              <a:extLst>
                <a:ext uri="{FF2B5EF4-FFF2-40B4-BE49-F238E27FC236}">
                  <a16:creationId xmlns:a16="http://schemas.microsoft.com/office/drawing/2014/main" id="{86454699-F8B1-4258-A55D-B1C2C6140150}"/>
                </a:ext>
              </a:extLst>
            </p:cNvPr>
            <p:cNvSpPr/>
            <p:nvPr/>
          </p:nvSpPr>
          <p:spPr>
            <a:xfrm>
              <a:off x="4946079" y="1809540"/>
              <a:ext cx="2897981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285" name="Textfeld 181">
              <a:extLst>
                <a:ext uri="{FF2B5EF4-FFF2-40B4-BE49-F238E27FC236}">
                  <a16:creationId xmlns:a16="http://schemas.microsoft.com/office/drawing/2014/main" id="{583A0599-134E-4C89-A3A3-BF19A137E3D2}"/>
                </a:ext>
              </a:extLst>
            </p:cNvPr>
            <p:cNvSpPr txBox="1"/>
            <p:nvPr/>
          </p:nvSpPr>
          <p:spPr>
            <a:xfrm>
              <a:off x="2765732" y="63244"/>
              <a:ext cx="1651470" cy="3806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Cloud</a:t>
              </a:r>
            </a:p>
          </p:txBody>
        </p:sp>
        <p:grpSp>
          <p:nvGrpSpPr>
            <p:cNvPr id="286" name="Group 42">
              <a:extLst>
                <a:ext uri="{FF2B5EF4-FFF2-40B4-BE49-F238E27FC236}">
                  <a16:creationId xmlns:a16="http://schemas.microsoft.com/office/drawing/2014/main" id="{20BD3D5B-CCBA-449E-A35F-0511C399A9EC}"/>
                </a:ext>
              </a:extLst>
            </p:cNvPr>
            <p:cNvGrpSpPr/>
            <p:nvPr/>
          </p:nvGrpSpPr>
          <p:grpSpPr>
            <a:xfrm>
              <a:off x="2656294" y="1359948"/>
              <a:ext cx="383894" cy="383894"/>
              <a:chOff x="6235706" y="4922175"/>
              <a:chExt cx="268034" cy="268034"/>
            </a:xfrm>
          </p:grpSpPr>
          <p:sp>
            <p:nvSpPr>
              <p:cNvPr id="287" name="角丸四角形 21">
                <a:extLst>
                  <a:ext uri="{FF2B5EF4-FFF2-40B4-BE49-F238E27FC236}">
                    <a16:creationId xmlns:a16="http://schemas.microsoft.com/office/drawing/2014/main" id="{517ABA4D-926A-47C8-A59C-1BC2CFF196B4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88" name="Group 44">
                <a:extLst>
                  <a:ext uri="{FF2B5EF4-FFF2-40B4-BE49-F238E27FC236}">
                    <a16:creationId xmlns:a16="http://schemas.microsoft.com/office/drawing/2014/main" id="{5E1602E9-38E8-4857-A706-E1B30BE0CD34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89" name="Isosceles Triangle 45">
                  <a:extLst>
                    <a:ext uri="{FF2B5EF4-FFF2-40B4-BE49-F238E27FC236}">
                      <a16:creationId xmlns:a16="http://schemas.microsoft.com/office/drawing/2014/main" id="{A1760582-356F-44E1-A6EA-320EBC3EC5B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0" name="Oval 46">
                  <a:extLst>
                    <a:ext uri="{FF2B5EF4-FFF2-40B4-BE49-F238E27FC236}">
                      <a16:creationId xmlns:a16="http://schemas.microsoft.com/office/drawing/2014/main" id="{A0205805-E04B-4DC5-8CEF-12D380E43478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1" name="Oval 47">
                  <a:extLst>
                    <a:ext uri="{FF2B5EF4-FFF2-40B4-BE49-F238E27FC236}">
                      <a16:creationId xmlns:a16="http://schemas.microsoft.com/office/drawing/2014/main" id="{FC03752C-8B89-4831-8B7F-9E0CDE5C8FD5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2" name="Oval 48">
                  <a:extLst>
                    <a:ext uri="{FF2B5EF4-FFF2-40B4-BE49-F238E27FC236}">
                      <a16:creationId xmlns:a16="http://schemas.microsoft.com/office/drawing/2014/main" id="{6E59718F-AE99-40A1-A356-E6A6B19CB175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grpSp>
          <p:nvGrpSpPr>
            <p:cNvPr id="293" name="Group 42">
              <a:extLst>
                <a:ext uri="{FF2B5EF4-FFF2-40B4-BE49-F238E27FC236}">
                  <a16:creationId xmlns:a16="http://schemas.microsoft.com/office/drawing/2014/main" id="{8030C5BC-89BE-4EA6-B1FB-C80F737DB469}"/>
                </a:ext>
              </a:extLst>
            </p:cNvPr>
            <p:cNvGrpSpPr/>
            <p:nvPr/>
          </p:nvGrpSpPr>
          <p:grpSpPr>
            <a:xfrm>
              <a:off x="2644741" y="863670"/>
              <a:ext cx="383894" cy="383894"/>
              <a:chOff x="6235706" y="4922175"/>
              <a:chExt cx="268034" cy="268034"/>
            </a:xfrm>
          </p:grpSpPr>
          <p:sp>
            <p:nvSpPr>
              <p:cNvPr id="294" name="角丸四角形 21">
                <a:extLst>
                  <a:ext uri="{FF2B5EF4-FFF2-40B4-BE49-F238E27FC236}">
                    <a16:creationId xmlns:a16="http://schemas.microsoft.com/office/drawing/2014/main" id="{27DD11B2-61A1-4357-82DE-C3B14ABF535A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295" name="Group 44">
                <a:extLst>
                  <a:ext uri="{FF2B5EF4-FFF2-40B4-BE49-F238E27FC236}">
                    <a16:creationId xmlns:a16="http://schemas.microsoft.com/office/drawing/2014/main" id="{A4BD30E5-EA27-4E8C-A314-1D29862523EA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296" name="Isosceles Triangle 45">
                  <a:extLst>
                    <a:ext uri="{FF2B5EF4-FFF2-40B4-BE49-F238E27FC236}">
                      <a16:creationId xmlns:a16="http://schemas.microsoft.com/office/drawing/2014/main" id="{9A54FBE4-22CA-4E3B-86CB-E883BCED1F3F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7" name="Oval 46">
                  <a:extLst>
                    <a:ext uri="{FF2B5EF4-FFF2-40B4-BE49-F238E27FC236}">
                      <a16:creationId xmlns:a16="http://schemas.microsoft.com/office/drawing/2014/main" id="{B1FCD269-FC38-477B-B803-606CB4DE7C97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8" name="Oval 47">
                  <a:extLst>
                    <a:ext uri="{FF2B5EF4-FFF2-40B4-BE49-F238E27FC236}">
                      <a16:creationId xmlns:a16="http://schemas.microsoft.com/office/drawing/2014/main" id="{982A7E1E-BF36-4CD9-8351-2CD0AAF18D1C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299" name="Oval 48">
                  <a:extLst>
                    <a:ext uri="{FF2B5EF4-FFF2-40B4-BE49-F238E27FC236}">
                      <a16:creationId xmlns:a16="http://schemas.microsoft.com/office/drawing/2014/main" id="{83C7F52D-E3E8-4FF4-BF4C-1C9A61ACB370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00" name="Gerade Verbindung mit Pfeil 90">
              <a:extLst>
                <a:ext uri="{FF2B5EF4-FFF2-40B4-BE49-F238E27FC236}">
                  <a16:creationId xmlns:a16="http://schemas.microsoft.com/office/drawing/2014/main" id="{5BB542F3-0090-4989-9A3C-09F0B4099632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3040190" y="1573013"/>
              <a:ext cx="206967" cy="6526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01" name="Gerade Verbindung mit Pfeil 91">
              <a:extLst>
                <a:ext uri="{FF2B5EF4-FFF2-40B4-BE49-F238E27FC236}">
                  <a16:creationId xmlns:a16="http://schemas.microsoft.com/office/drawing/2014/main" id="{53257A13-9B38-44A0-81A9-3900E8BADC7B}"/>
                </a:ext>
              </a:extLst>
            </p:cNvPr>
            <p:cNvCxnSpPr>
              <a:cxnSpLocks/>
              <a:endCxn id="294" idx="3"/>
            </p:cNvCxnSpPr>
            <p:nvPr/>
          </p:nvCxnSpPr>
          <p:spPr bwMode="auto">
            <a:xfrm flipH="1" flipV="1">
              <a:off x="3028635" y="1055618"/>
              <a:ext cx="220640" cy="59536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02" name="Textfeld 163">
              <a:extLst>
                <a:ext uri="{FF2B5EF4-FFF2-40B4-BE49-F238E27FC236}">
                  <a16:creationId xmlns:a16="http://schemas.microsoft.com/office/drawing/2014/main" id="{F41F2926-EE62-462A-BA9E-1E21C8E695E3}"/>
                </a:ext>
              </a:extLst>
            </p:cNvPr>
            <p:cNvSpPr txBox="1"/>
            <p:nvPr/>
          </p:nvSpPr>
          <p:spPr>
            <a:xfrm>
              <a:off x="220814" y="4472192"/>
              <a:ext cx="1931606" cy="60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Seamless</a:t>
              </a:r>
            </a:p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Web Integration</a:t>
              </a:r>
            </a:p>
          </p:txBody>
        </p:sp>
        <p:sp>
          <p:nvSpPr>
            <p:cNvPr id="303" name="Left-Right Arrow 70">
              <a:extLst>
                <a:ext uri="{FF2B5EF4-FFF2-40B4-BE49-F238E27FC236}">
                  <a16:creationId xmlns:a16="http://schemas.microsoft.com/office/drawing/2014/main" id="{88FA85E4-145A-4895-886E-9F071D7DB94D}"/>
                </a:ext>
              </a:extLst>
            </p:cNvPr>
            <p:cNvSpPr/>
            <p:nvPr/>
          </p:nvSpPr>
          <p:spPr>
            <a:xfrm rot="2700000">
              <a:off x="1860448" y="4176995"/>
              <a:ext cx="1236426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4" name="Left-Right Arrow 70">
              <a:extLst>
                <a:ext uri="{FF2B5EF4-FFF2-40B4-BE49-F238E27FC236}">
                  <a16:creationId xmlns:a16="http://schemas.microsoft.com/office/drawing/2014/main" id="{8DA695ED-C91B-432C-AC03-936F3EEFF8FA}"/>
                </a:ext>
              </a:extLst>
            </p:cNvPr>
            <p:cNvSpPr/>
            <p:nvPr/>
          </p:nvSpPr>
          <p:spPr>
            <a:xfrm rot="18900000">
              <a:off x="1842064" y="2805633"/>
              <a:ext cx="1349650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5" name="Textfeld 162">
              <a:extLst>
                <a:ext uri="{FF2B5EF4-FFF2-40B4-BE49-F238E27FC236}">
                  <a16:creationId xmlns:a16="http://schemas.microsoft.com/office/drawing/2014/main" id="{2762467E-3CE6-4278-B707-A71BC8D41E4A}"/>
                </a:ext>
              </a:extLst>
            </p:cNvPr>
            <p:cNvSpPr txBox="1"/>
            <p:nvPr/>
          </p:nvSpPr>
          <p:spPr>
            <a:xfrm>
              <a:off x="5358858" y="2336239"/>
              <a:ext cx="2354537" cy="60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Remote Access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and Synchronization</a:t>
              </a:r>
            </a:p>
          </p:txBody>
        </p:sp>
        <p:sp>
          <p:nvSpPr>
            <p:cNvPr id="306" name="Textfeld 162">
              <a:extLst>
                <a:ext uri="{FF2B5EF4-FFF2-40B4-BE49-F238E27FC236}">
                  <a16:creationId xmlns:a16="http://schemas.microsoft.com/office/drawing/2014/main" id="{B6523340-5136-4AE3-8D7D-A2234DB6CA2A}"/>
                </a:ext>
              </a:extLst>
            </p:cNvPr>
            <p:cNvSpPr txBox="1"/>
            <p:nvPr/>
          </p:nvSpPr>
          <p:spPr>
            <a:xfrm>
              <a:off x="9435235" y="3365414"/>
              <a:ext cx="1867174" cy="6026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Integration and</a:t>
              </a:r>
              <a:b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</a:b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Orchestration</a:t>
              </a:r>
            </a:p>
          </p:txBody>
        </p:sp>
        <p:sp>
          <p:nvSpPr>
            <p:cNvPr id="307" name="Left-Right Arrow 70">
              <a:extLst>
                <a:ext uri="{FF2B5EF4-FFF2-40B4-BE49-F238E27FC236}">
                  <a16:creationId xmlns:a16="http://schemas.microsoft.com/office/drawing/2014/main" id="{190846AE-14BF-4FE9-A288-65B98AB213DD}"/>
                </a:ext>
              </a:extLst>
            </p:cNvPr>
            <p:cNvSpPr/>
            <p:nvPr/>
          </p:nvSpPr>
          <p:spPr>
            <a:xfrm>
              <a:off x="4642638" y="4928400"/>
              <a:ext cx="1897247" cy="673971"/>
            </a:xfrm>
            <a:prstGeom prst="leftRightArrow">
              <a:avLst/>
            </a:prstGeom>
            <a:solidFill>
              <a:srgbClr val="8EB4E3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4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308" name="角丸四角形 6">
              <a:extLst>
                <a:ext uri="{FF2B5EF4-FFF2-40B4-BE49-F238E27FC236}">
                  <a16:creationId xmlns:a16="http://schemas.microsoft.com/office/drawing/2014/main" id="{DF2E275C-595F-4B7A-8E7F-89A631B4EC15}"/>
                </a:ext>
              </a:extLst>
            </p:cNvPr>
            <p:cNvSpPr/>
            <p:nvPr/>
          </p:nvSpPr>
          <p:spPr bwMode="auto">
            <a:xfrm>
              <a:off x="3246570" y="883087"/>
              <a:ext cx="1656000" cy="1608332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09" name="角丸四角形 21">
              <a:extLst>
                <a:ext uri="{FF2B5EF4-FFF2-40B4-BE49-F238E27FC236}">
                  <a16:creationId xmlns:a16="http://schemas.microsoft.com/office/drawing/2014/main" id="{4FA0C44B-C0E3-4C3F-A233-98666660564B}"/>
                </a:ext>
              </a:extLst>
            </p:cNvPr>
            <p:cNvSpPr/>
            <p:nvPr/>
          </p:nvSpPr>
          <p:spPr bwMode="auto">
            <a:xfrm>
              <a:off x="3300570" y="1146259"/>
              <a:ext cx="1548000" cy="231964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0" name="角丸四角形 21">
              <a:extLst>
                <a:ext uri="{FF2B5EF4-FFF2-40B4-BE49-F238E27FC236}">
                  <a16:creationId xmlns:a16="http://schemas.microsoft.com/office/drawing/2014/main" id="{F5E6768B-EBF8-4635-96FE-5A75959F222D}"/>
                </a:ext>
              </a:extLst>
            </p:cNvPr>
            <p:cNvSpPr/>
            <p:nvPr/>
          </p:nvSpPr>
          <p:spPr bwMode="auto">
            <a:xfrm>
              <a:off x="3300570" y="1410603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1" name="角丸四角形 21">
              <a:extLst>
                <a:ext uri="{FF2B5EF4-FFF2-40B4-BE49-F238E27FC236}">
                  <a16:creationId xmlns:a16="http://schemas.microsoft.com/office/drawing/2014/main" id="{CF173A8B-0B48-4419-8489-D814BD080B80}"/>
                </a:ext>
              </a:extLst>
            </p:cNvPr>
            <p:cNvSpPr/>
            <p:nvPr/>
          </p:nvSpPr>
          <p:spPr bwMode="auto">
            <a:xfrm>
              <a:off x="3300570" y="2203640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317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2" name="角丸四角形 21">
              <a:extLst>
                <a:ext uri="{FF2B5EF4-FFF2-40B4-BE49-F238E27FC236}">
                  <a16:creationId xmlns:a16="http://schemas.microsoft.com/office/drawing/2014/main" id="{27A71DEA-50D2-4E3D-BF1D-8D7F9DE7D008}"/>
                </a:ext>
              </a:extLst>
            </p:cNvPr>
            <p:cNvSpPr/>
            <p:nvPr/>
          </p:nvSpPr>
          <p:spPr bwMode="auto">
            <a:xfrm>
              <a:off x="3300570" y="1939295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3" name="角丸四角形 6">
              <a:extLst>
                <a:ext uri="{FF2B5EF4-FFF2-40B4-BE49-F238E27FC236}">
                  <a16:creationId xmlns:a16="http://schemas.microsoft.com/office/drawing/2014/main" id="{D483A25C-3DDC-4DAA-AD88-35D729FC4AF6}"/>
                </a:ext>
              </a:extLst>
            </p:cNvPr>
            <p:cNvSpPr/>
            <p:nvPr/>
          </p:nvSpPr>
          <p:spPr bwMode="auto">
            <a:xfrm>
              <a:off x="8599830" y="1484994"/>
              <a:ext cx="1656000" cy="160833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 / Thing</a:t>
              </a:r>
            </a:p>
          </p:txBody>
        </p:sp>
        <p:sp>
          <p:nvSpPr>
            <p:cNvPr id="314" name="角丸四角形 21">
              <a:extLst>
                <a:ext uri="{FF2B5EF4-FFF2-40B4-BE49-F238E27FC236}">
                  <a16:creationId xmlns:a16="http://schemas.microsoft.com/office/drawing/2014/main" id="{602096E4-0BB8-4E76-9965-421B438B2887}"/>
                </a:ext>
              </a:extLst>
            </p:cNvPr>
            <p:cNvSpPr/>
            <p:nvPr/>
          </p:nvSpPr>
          <p:spPr bwMode="auto">
            <a:xfrm>
              <a:off x="8653830" y="1748166"/>
              <a:ext cx="1548000" cy="231964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15" name="角丸四角形 21">
              <a:extLst>
                <a:ext uri="{FF2B5EF4-FFF2-40B4-BE49-F238E27FC236}">
                  <a16:creationId xmlns:a16="http://schemas.microsoft.com/office/drawing/2014/main" id="{C2B242C0-133A-4A61-B701-BDD807E516FF}"/>
                </a:ext>
              </a:extLst>
            </p:cNvPr>
            <p:cNvSpPr/>
            <p:nvPr/>
          </p:nvSpPr>
          <p:spPr bwMode="auto">
            <a:xfrm>
              <a:off x="8653830" y="2012511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16" name="角丸四角形 21">
              <a:extLst>
                <a:ext uri="{FF2B5EF4-FFF2-40B4-BE49-F238E27FC236}">
                  <a16:creationId xmlns:a16="http://schemas.microsoft.com/office/drawing/2014/main" id="{606DE03E-BDF4-4756-9D20-DF00F8BF01B9}"/>
                </a:ext>
              </a:extLst>
            </p:cNvPr>
            <p:cNvSpPr/>
            <p:nvPr/>
          </p:nvSpPr>
          <p:spPr bwMode="auto">
            <a:xfrm>
              <a:off x="8653830" y="2805548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17" name="角丸四角形 21">
              <a:extLst>
                <a:ext uri="{FF2B5EF4-FFF2-40B4-BE49-F238E27FC236}">
                  <a16:creationId xmlns:a16="http://schemas.microsoft.com/office/drawing/2014/main" id="{369A2E3A-DB26-4065-8796-F236E97FAB73}"/>
                </a:ext>
              </a:extLst>
            </p:cNvPr>
            <p:cNvSpPr/>
            <p:nvPr/>
          </p:nvSpPr>
          <p:spPr bwMode="auto">
            <a:xfrm>
              <a:off x="8653830" y="2541199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18" name="角丸四角形 6">
              <a:extLst>
                <a:ext uri="{FF2B5EF4-FFF2-40B4-BE49-F238E27FC236}">
                  <a16:creationId xmlns:a16="http://schemas.microsoft.com/office/drawing/2014/main" id="{66A09290-9E5B-4D40-9A8F-B9BD874ADC4F}"/>
                </a:ext>
              </a:extLst>
            </p:cNvPr>
            <p:cNvSpPr/>
            <p:nvPr/>
          </p:nvSpPr>
          <p:spPr bwMode="auto">
            <a:xfrm>
              <a:off x="2955955" y="4585074"/>
              <a:ext cx="1656000" cy="160833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319" name="角丸四角形 21">
              <a:extLst>
                <a:ext uri="{FF2B5EF4-FFF2-40B4-BE49-F238E27FC236}">
                  <a16:creationId xmlns:a16="http://schemas.microsoft.com/office/drawing/2014/main" id="{FA143928-55FD-403A-A469-C1CB287F8A41}"/>
                </a:ext>
              </a:extLst>
            </p:cNvPr>
            <p:cNvSpPr/>
            <p:nvPr/>
          </p:nvSpPr>
          <p:spPr bwMode="auto">
            <a:xfrm>
              <a:off x="3009955" y="4848245"/>
              <a:ext cx="1548000" cy="231964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20" name="角丸四角形 21">
              <a:extLst>
                <a:ext uri="{FF2B5EF4-FFF2-40B4-BE49-F238E27FC236}">
                  <a16:creationId xmlns:a16="http://schemas.microsoft.com/office/drawing/2014/main" id="{2E2AF5A3-FA83-4654-AD35-485B6B738DA7}"/>
                </a:ext>
              </a:extLst>
            </p:cNvPr>
            <p:cNvSpPr/>
            <p:nvPr/>
          </p:nvSpPr>
          <p:spPr bwMode="auto">
            <a:xfrm>
              <a:off x="3009955" y="5112590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21" name="角丸四角形 21">
              <a:extLst>
                <a:ext uri="{FF2B5EF4-FFF2-40B4-BE49-F238E27FC236}">
                  <a16:creationId xmlns:a16="http://schemas.microsoft.com/office/drawing/2014/main" id="{3F71DAA4-6AD3-420F-99F3-CAACEFD16D06}"/>
                </a:ext>
              </a:extLst>
            </p:cNvPr>
            <p:cNvSpPr/>
            <p:nvPr/>
          </p:nvSpPr>
          <p:spPr bwMode="auto">
            <a:xfrm>
              <a:off x="3009955" y="5905627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</a:t>
              </a:r>
            </a:p>
          </p:txBody>
        </p:sp>
        <p:sp>
          <p:nvSpPr>
            <p:cNvPr id="322" name="角丸四角形 21">
              <a:extLst>
                <a:ext uri="{FF2B5EF4-FFF2-40B4-BE49-F238E27FC236}">
                  <a16:creationId xmlns:a16="http://schemas.microsoft.com/office/drawing/2014/main" id="{328AAE02-C868-4B58-8364-6B0A47AEB2FF}"/>
                </a:ext>
              </a:extLst>
            </p:cNvPr>
            <p:cNvSpPr/>
            <p:nvPr/>
          </p:nvSpPr>
          <p:spPr bwMode="auto">
            <a:xfrm>
              <a:off x="3009955" y="5641281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grpSp>
          <p:nvGrpSpPr>
            <p:cNvPr id="324" name="Group 35">
              <a:extLst>
                <a:ext uri="{FF2B5EF4-FFF2-40B4-BE49-F238E27FC236}">
                  <a16:creationId xmlns:a16="http://schemas.microsoft.com/office/drawing/2014/main" id="{25BECBA7-5B87-4BFD-8EFA-4F7FDB78C8D0}"/>
                </a:ext>
              </a:extLst>
            </p:cNvPr>
            <p:cNvGrpSpPr/>
            <p:nvPr/>
          </p:nvGrpSpPr>
          <p:grpSpPr>
            <a:xfrm>
              <a:off x="4770769" y="4318302"/>
              <a:ext cx="383894" cy="383894"/>
              <a:chOff x="6235706" y="4922175"/>
              <a:chExt cx="268034" cy="268034"/>
            </a:xfrm>
          </p:grpSpPr>
          <p:sp>
            <p:nvSpPr>
              <p:cNvPr id="325" name="角丸四角形 21">
                <a:extLst>
                  <a:ext uri="{FF2B5EF4-FFF2-40B4-BE49-F238E27FC236}">
                    <a16:creationId xmlns:a16="http://schemas.microsoft.com/office/drawing/2014/main" id="{534263EB-2E04-4EBA-BFEF-4C6DDDF38801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26" name="Group 37">
                <a:extLst>
                  <a:ext uri="{FF2B5EF4-FFF2-40B4-BE49-F238E27FC236}">
                    <a16:creationId xmlns:a16="http://schemas.microsoft.com/office/drawing/2014/main" id="{C19F4100-8A26-4AD5-B8DC-B24473D9F4CB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27" name="Isosceles Triangle 38">
                  <a:extLst>
                    <a:ext uri="{FF2B5EF4-FFF2-40B4-BE49-F238E27FC236}">
                      <a16:creationId xmlns:a16="http://schemas.microsoft.com/office/drawing/2014/main" id="{DE6FF500-0CC7-4D79-AAAF-A5457B339A7B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flat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8" name="Oval 39">
                  <a:extLst>
                    <a:ext uri="{FF2B5EF4-FFF2-40B4-BE49-F238E27FC236}">
                      <a16:creationId xmlns:a16="http://schemas.microsoft.com/office/drawing/2014/main" id="{62453E43-1B6E-4E85-ABCA-6F84D2973E33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29" name="Oval 40">
                  <a:extLst>
                    <a:ext uri="{FF2B5EF4-FFF2-40B4-BE49-F238E27FC236}">
                      <a16:creationId xmlns:a16="http://schemas.microsoft.com/office/drawing/2014/main" id="{C03C922D-0B2D-4F17-81FE-5D067AB73B7E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30" name="Oval 41">
                  <a:extLst>
                    <a:ext uri="{FF2B5EF4-FFF2-40B4-BE49-F238E27FC236}">
                      <a16:creationId xmlns:a16="http://schemas.microsoft.com/office/drawing/2014/main" id="{83594695-E4C8-47B4-B991-3463019B9248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flat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sp>
          <p:nvSpPr>
            <p:cNvPr id="331" name="角丸四角形 6">
              <a:extLst>
                <a:ext uri="{FF2B5EF4-FFF2-40B4-BE49-F238E27FC236}">
                  <a16:creationId xmlns:a16="http://schemas.microsoft.com/office/drawing/2014/main" id="{8A75CD2B-D365-40E9-A1C7-A0B210353871}"/>
                </a:ext>
              </a:extLst>
            </p:cNvPr>
            <p:cNvSpPr/>
            <p:nvPr/>
          </p:nvSpPr>
          <p:spPr bwMode="auto">
            <a:xfrm>
              <a:off x="6581544" y="4585074"/>
              <a:ext cx="1656000" cy="1608333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 + Consumer</a:t>
              </a:r>
            </a:p>
          </p:txBody>
        </p:sp>
        <p:sp>
          <p:nvSpPr>
            <p:cNvPr id="332" name="角丸四角形 21">
              <a:extLst>
                <a:ext uri="{FF2B5EF4-FFF2-40B4-BE49-F238E27FC236}">
                  <a16:creationId xmlns:a16="http://schemas.microsoft.com/office/drawing/2014/main" id="{BD73FC1C-1E43-4A8B-83B6-2491E304A78A}"/>
                </a:ext>
              </a:extLst>
            </p:cNvPr>
            <p:cNvSpPr/>
            <p:nvPr/>
          </p:nvSpPr>
          <p:spPr bwMode="auto">
            <a:xfrm>
              <a:off x="6635544" y="4848245"/>
              <a:ext cx="1548000" cy="231964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3" name="角丸四角形 21">
              <a:extLst>
                <a:ext uri="{FF2B5EF4-FFF2-40B4-BE49-F238E27FC236}">
                  <a16:creationId xmlns:a16="http://schemas.microsoft.com/office/drawing/2014/main" id="{D7FE4EEC-8545-485B-BFB9-870B44D36A95}"/>
                </a:ext>
              </a:extLst>
            </p:cNvPr>
            <p:cNvSpPr/>
            <p:nvPr/>
          </p:nvSpPr>
          <p:spPr bwMode="auto">
            <a:xfrm>
              <a:off x="6635544" y="5112590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334" name="角丸四角形 21">
              <a:extLst>
                <a:ext uri="{FF2B5EF4-FFF2-40B4-BE49-F238E27FC236}">
                  <a16:creationId xmlns:a16="http://schemas.microsoft.com/office/drawing/2014/main" id="{975CAE86-3781-462A-8419-B0656170C630}"/>
                </a:ext>
              </a:extLst>
            </p:cNvPr>
            <p:cNvSpPr/>
            <p:nvPr/>
          </p:nvSpPr>
          <p:spPr bwMode="auto">
            <a:xfrm>
              <a:off x="6635544" y="5905627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35" name="角丸四角形 21">
              <a:extLst>
                <a:ext uri="{FF2B5EF4-FFF2-40B4-BE49-F238E27FC236}">
                  <a16:creationId xmlns:a16="http://schemas.microsoft.com/office/drawing/2014/main" id="{EA03743D-7EDA-47D8-9729-A03DF4009D20}"/>
                </a:ext>
              </a:extLst>
            </p:cNvPr>
            <p:cNvSpPr/>
            <p:nvPr/>
          </p:nvSpPr>
          <p:spPr bwMode="auto">
            <a:xfrm>
              <a:off x="6635544" y="5641283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36" name="角丸四角形 21">
              <a:extLst>
                <a:ext uri="{FF2B5EF4-FFF2-40B4-BE49-F238E27FC236}">
                  <a16:creationId xmlns:a16="http://schemas.microsoft.com/office/drawing/2014/main" id="{5A7386B6-81A2-421B-B9FB-4EC6B942364E}"/>
                </a:ext>
              </a:extLst>
            </p:cNvPr>
            <p:cNvSpPr/>
            <p:nvPr/>
          </p:nvSpPr>
          <p:spPr bwMode="auto">
            <a:xfrm>
              <a:off x="10226536" y="5922035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</a:t>
              </a:r>
            </a:p>
          </p:txBody>
        </p:sp>
        <p:sp>
          <p:nvSpPr>
            <p:cNvPr id="337" name="角丸四角形 6">
              <a:extLst>
                <a:ext uri="{FF2B5EF4-FFF2-40B4-BE49-F238E27FC236}">
                  <a16:creationId xmlns:a16="http://schemas.microsoft.com/office/drawing/2014/main" id="{FA8CEB9F-67FD-49D3-9D0D-0D0F10C36989}"/>
                </a:ext>
              </a:extLst>
            </p:cNvPr>
            <p:cNvSpPr/>
            <p:nvPr/>
          </p:nvSpPr>
          <p:spPr bwMode="auto">
            <a:xfrm>
              <a:off x="358617" y="3226297"/>
              <a:ext cx="1656000" cy="1151451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</a:p>
          </p:txBody>
        </p:sp>
        <p:sp>
          <p:nvSpPr>
            <p:cNvPr id="338" name="角丸四角形 21">
              <a:extLst>
                <a:ext uri="{FF2B5EF4-FFF2-40B4-BE49-F238E27FC236}">
                  <a16:creationId xmlns:a16="http://schemas.microsoft.com/office/drawing/2014/main" id="{0E618837-3F2F-46FF-A6BB-2DC95A02110C}"/>
                </a:ext>
              </a:extLst>
            </p:cNvPr>
            <p:cNvSpPr/>
            <p:nvPr/>
          </p:nvSpPr>
          <p:spPr bwMode="auto">
            <a:xfrm>
              <a:off x="412617" y="3511700"/>
              <a:ext cx="1548000" cy="231964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339" name="角丸四角形 21">
              <a:extLst>
                <a:ext uri="{FF2B5EF4-FFF2-40B4-BE49-F238E27FC236}">
                  <a16:creationId xmlns:a16="http://schemas.microsoft.com/office/drawing/2014/main" id="{DDD77CB8-B779-4C5F-A5FF-C40A10EA0484}"/>
                </a:ext>
              </a:extLst>
            </p:cNvPr>
            <p:cNvSpPr/>
            <p:nvPr/>
          </p:nvSpPr>
          <p:spPr bwMode="auto">
            <a:xfrm>
              <a:off x="412617" y="4083740"/>
              <a:ext cx="1548000" cy="231964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Bindings</a:t>
              </a:r>
            </a:p>
          </p:txBody>
        </p:sp>
        <p:sp>
          <p:nvSpPr>
            <p:cNvPr id="340" name="角丸四角形 21">
              <a:extLst>
                <a:ext uri="{FF2B5EF4-FFF2-40B4-BE49-F238E27FC236}">
                  <a16:creationId xmlns:a16="http://schemas.microsoft.com/office/drawing/2014/main" id="{9F58B538-7994-43DC-AD2C-6BABFE6F56F8}"/>
                </a:ext>
              </a:extLst>
            </p:cNvPr>
            <p:cNvSpPr/>
            <p:nvPr/>
          </p:nvSpPr>
          <p:spPr bwMode="auto">
            <a:xfrm>
              <a:off x="412617" y="3797719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1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  <p:sp>
          <p:nvSpPr>
            <p:cNvPr id="341" name="Textfeld 181">
              <a:extLst>
                <a:ext uri="{FF2B5EF4-FFF2-40B4-BE49-F238E27FC236}">
                  <a16:creationId xmlns:a16="http://schemas.microsoft.com/office/drawing/2014/main" id="{46741B4F-89D6-40E7-8AC7-E1A74124C541}"/>
                </a:ext>
              </a:extLst>
            </p:cNvPr>
            <p:cNvSpPr txBox="1"/>
            <p:nvPr/>
          </p:nvSpPr>
          <p:spPr>
            <a:xfrm>
              <a:off x="9974927" y="6577681"/>
              <a:ext cx="1923816" cy="3489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Local Network</a:t>
              </a:r>
            </a:p>
          </p:txBody>
        </p:sp>
        <p:pic>
          <p:nvPicPr>
            <p:cNvPr id="342" name="図 78">
              <a:extLst>
                <a:ext uri="{FF2B5EF4-FFF2-40B4-BE49-F238E27FC236}">
                  <a16:creationId xmlns:a16="http://schemas.microsoft.com/office/drawing/2014/main" id="{11D18A9C-91CF-448F-85AA-21FF73D036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621" y="2419280"/>
              <a:ext cx="603921" cy="880208"/>
            </a:xfrm>
            <a:prstGeom prst="rect">
              <a:avLst/>
            </a:prstGeom>
          </p:spPr>
        </p:pic>
        <p:cxnSp>
          <p:nvCxnSpPr>
            <p:cNvPr id="343" name="Gerade Verbindung mit Pfeil 59">
              <a:extLst>
                <a:ext uri="{FF2B5EF4-FFF2-40B4-BE49-F238E27FC236}">
                  <a16:creationId xmlns:a16="http://schemas.microsoft.com/office/drawing/2014/main" id="{8C70DEAC-8E71-467E-82D5-4B7081810854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6408163" y="4652116"/>
              <a:ext cx="156118" cy="59602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44" name="Gerade Verbindung mit Pfeil 59">
              <a:extLst>
                <a:ext uri="{FF2B5EF4-FFF2-40B4-BE49-F238E27FC236}">
                  <a16:creationId xmlns:a16="http://schemas.microsoft.com/office/drawing/2014/main" id="{4B672CCD-4748-461D-B4DC-76D133C69A3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582273" y="4573909"/>
              <a:ext cx="166276" cy="101129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45" name="Picture 1">
              <a:extLst>
                <a:ext uri="{FF2B5EF4-FFF2-40B4-BE49-F238E27FC236}">
                  <a16:creationId xmlns:a16="http://schemas.microsoft.com/office/drawing/2014/main" id="{DC171425-5CD7-4931-87FB-529A83972D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974928" y="4868875"/>
              <a:ext cx="1193287" cy="1193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grpSp>
          <p:nvGrpSpPr>
            <p:cNvPr id="346" name="Group 42">
              <a:extLst>
                <a:ext uri="{FF2B5EF4-FFF2-40B4-BE49-F238E27FC236}">
                  <a16:creationId xmlns:a16="http://schemas.microsoft.com/office/drawing/2014/main" id="{D0E27641-77D1-4F96-B98F-711CD8B8B4C4}"/>
                </a:ext>
              </a:extLst>
            </p:cNvPr>
            <p:cNvGrpSpPr/>
            <p:nvPr/>
          </p:nvGrpSpPr>
          <p:grpSpPr>
            <a:xfrm>
              <a:off x="2653736" y="1889971"/>
              <a:ext cx="383894" cy="383894"/>
              <a:chOff x="6235706" y="4922175"/>
              <a:chExt cx="268034" cy="268034"/>
            </a:xfrm>
          </p:grpSpPr>
          <p:sp>
            <p:nvSpPr>
              <p:cNvPr id="347" name="角丸四角形 21">
                <a:extLst>
                  <a:ext uri="{FF2B5EF4-FFF2-40B4-BE49-F238E27FC236}">
                    <a16:creationId xmlns:a16="http://schemas.microsoft.com/office/drawing/2014/main" id="{3EB7D988-46BA-445E-A62F-4BF5293B21B3}"/>
                  </a:ext>
                </a:extLst>
              </p:cNvPr>
              <p:cNvSpPr/>
              <p:nvPr/>
            </p:nvSpPr>
            <p:spPr bwMode="auto">
              <a:xfrm>
                <a:off x="6235706" y="4922175"/>
                <a:ext cx="268034" cy="268034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360000" tIns="216000" rIns="0" bIns="3600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ctr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ja-JP" sz="32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348" name="Group 44">
                <a:extLst>
                  <a:ext uri="{FF2B5EF4-FFF2-40B4-BE49-F238E27FC236}">
                    <a16:creationId xmlns:a16="http://schemas.microsoft.com/office/drawing/2014/main" id="{0DBAE05B-77D1-4543-A266-63021FC9D1C9}"/>
                  </a:ext>
                </a:extLst>
              </p:cNvPr>
              <p:cNvGrpSpPr/>
              <p:nvPr/>
            </p:nvGrpSpPr>
            <p:grpSpPr>
              <a:xfrm>
                <a:off x="6287492" y="4971265"/>
                <a:ext cx="164464" cy="169854"/>
                <a:chOff x="3555853" y="2073413"/>
                <a:chExt cx="605287" cy="625127"/>
              </a:xfrm>
            </p:grpSpPr>
            <p:sp>
              <p:nvSpPr>
                <p:cNvPr id="349" name="Isosceles Triangle 45">
                  <a:extLst>
                    <a:ext uri="{FF2B5EF4-FFF2-40B4-BE49-F238E27FC236}">
                      <a16:creationId xmlns:a16="http://schemas.microsoft.com/office/drawing/2014/main" id="{609C2885-AE37-4088-99A4-2652B8E66469}"/>
                    </a:ext>
                  </a:extLst>
                </p:cNvPr>
                <p:cNvSpPr/>
                <p:nvPr/>
              </p:nvSpPr>
              <p:spPr>
                <a:xfrm rot="1800000">
                  <a:off x="3712972" y="2138741"/>
                  <a:ext cx="448168" cy="386349"/>
                </a:xfrm>
                <a:prstGeom prst="triangle">
                  <a:avLst/>
                </a:prstGeom>
                <a:noFill/>
                <a:ln w="1905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0" name="Oval 46">
                  <a:extLst>
                    <a:ext uri="{FF2B5EF4-FFF2-40B4-BE49-F238E27FC236}">
                      <a16:creationId xmlns:a16="http://schemas.microsoft.com/office/drawing/2014/main" id="{B7D74C3B-5FF1-415C-9B55-AD79F2B8FEDB}"/>
                    </a:ext>
                  </a:extLst>
                </p:cNvPr>
                <p:cNvSpPr/>
                <p:nvPr/>
              </p:nvSpPr>
              <p:spPr>
                <a:xfrm rot="19800000">
                  <a:off x="3944938" y="2073413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1" name="Oval 47">
                  <a:extLst>
                    <a:ext uri="{FF2B5EF4-FFF2-40B4-BE49-F238E27FC236}">
                      <a16:creationId xmlns:a16="http://schemas.microsoft.com/office/drawing/2014/main" id="{45F8BE16-39EF-467D-97C2-DFDAE4206FB1}"/>
                    </a:ext>
                  </a:extLst>
                </p:cNvPr>
                <p:cNvSpPr/>
                <p:nvPr/>
              </p:nvSpPr>
              <p:spPr>
                <a:xfrm rot="19800000">
                  <a:off x="3555853" y="2297519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352" name="Oval 48">
                  <a:extLst>
                    <a:ext uri="{FF2B5EF4-FFF2-40B4-BE49-F238E27FC236}">
                      <a16:creationId xmlns:a16="http://schemas.microsoft.com/office/drawing/2014/main" id="{CBBFD2B2-723F-4558-9923-261D40D5FED1}"/>
                    </a:ext>
                  </a:extLst>
                </p:cNvPr>
                <p:cNvSpPr/>
                <p:nvPr/>
              </p:nvSpPr>
              <p:spPr>
                <a:xfrm rot="1800000">
                  <a:off x="3944938" y="2520647"/>
                  <a:ext cx="177895" cy="177893"/>
                </a:xfrm>
                <a:prstGeom prst="ellipse">
                  <a:avLst/>
                </a:prstGeom>
                <a:solidFill>
                  <a:sysClr val="window" lastClr="FFFFFF"/>
                </a:solidFill>
                <a:ln w="254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marL="0" marR="0" lvl="0" indent="0" algn="ctr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4800" b="0" i="0" u="none" strike="noStrike" kern="0" cap="none" spc="0" normalizeH="0" baseline="0" noProof="0">
                    <a:ln>
                      <a:noFill/>
                    </a:ln>
                    <a:solidFill>
                      <a:sysClr val="window" lastClr="FFFFFF"/>
                    </a:solidFill>
                    <a:effectLst/>
                    <a:uLnTx/>
                    <a:uFillTx/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</p:grpSp>
        <p:cxnSp>
          <p:nvCxnSpPr>
            <p:cNvPr id="353" name="Gerade Verbindung mit Pfeil 90">
              <a:extLst>
                <a:ext uri="{FF2B5EF4-FFF2-40B4-BE49-F238E27FC236}">
                  <a16:creationId xmlns:a16="http://schemas.microsoft.com/office/drawing/2014/main" id="{E1761999-AD37-46C5-AF3E-390E0A391DFD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3037630" y="1996503"/>
              <a:ext cx="209086" cy="106532"/>
            </a:xfrm>
            <a:prstGeom prst="straightConnector1">
              <a:avLst/>
            </a:prstGeom>
            <a:solidFill>
              <a:srgbClr val="1F497D"/>
            </a:solidFill>
            <a:ln w="9525" cap="flat" cmpd="sng" algn="ctr">
              <a:solidFill>
                <a:sysClr val="windowText" lastClr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4" name="図 164">
              <a:extLst>
                <a:ext uri="{FF2B5EF4-FFF2-40B4-BE49-F238E27FC236}">
                  <a16:creationId xmlns:a16="http://schemas.microsoft.com/office/drawing/2014/main" id="{032ABA1D-941E-476E-B612-DE8414F19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9885" y="6160070"/>
              <a:ext cx="1739318" cy="875872"/>
            </a:xfrm>
            <a:prstGeom prst="rect">
              <a:avLst/>
            </a:prstGeom>
          </p:spPr>
        </p:pic>
        <p:sp>
          <p:nvSpPr>
            <p:cNvPr id="355" name="Textfeld 163">
              <a:extLst>
                <a:ext uri="{FF2B5EF4-FFF2-40B4-BE49-F238E27FC236}">
                  <a16:creationId xmlns:a16="http://schemas.microsoft.com/office/drawing/2014/main" id="{89B2785B-5471-435A-A3CB-AC4FB2C76EF7}"/>
                </a:ext>
              </a:extLst>
            </p:cNvPr>
            <p:cNvSpPr txBox="1"/>
            <p:nvPr/>
          </p:nvSpPr>
          <p:spPr>
            <a:xfrm>
              <a:off x="4153421" y="3280496"/>
              <a:ext cx="1723446" cy="348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Thing-to-cloud</a:t>
              </a:r>
            </a:p>
          </p:txBody>
        </p:sp>
        <p:sp>
          <p:nvSpPr>
            <p:cNvPr id="356" name="Textfeld 163">
              <a:extLst>
                <a:ext uri="{FF2B5EF4-FFF2-40B4-BE49-F238E27FC236}">
                  <a16:creationId xmlns:a16="http://schemas.microsoft.com/office/drawing/2014/main" id="{6A15F23F-4C29-43B0-9C18-35EA50AD7ADC}"/>
                </a:ext>
              </a:extLst>
            </p:cNvPr>
            <p:cNvSpPr txBox="1"/>
            <p:nvPr/>
          </p:nvSpPr>
          <p:spPr>
            <a:xfrm>
              <a:off x="6942745" y="3518111"/>
              <a:ext cx="2055512" cy="34891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Thing-to-gateway</a:t>
              </a:r>
            </a:p>
          </p:txBody>
        </p:sp>
        <p:sp>
          <p:nvSpPr>
            <p:cNvPr id="357" name="角丸四角形 21">
              <a:extLst>
                <a:ext uri="{FF2B5EF4-FFF2-40B4-BE49-F238E27FC236}">
                  <a16:creationId xmlns:a16="http://schemas.microsoft.com/office/drawing/2014/main" id="{393AF984-7E05-438C-9F45-4885CBDDE5F9}"/>
                </a:ext>
              </a:extLst>
            </p:cNvPr>
            <p:cNvSpPr/>
            <p:nvPr/>
          </p:nvSpPr>
          <p:spPr bwMode="auto">
            <a:xfrm>
              <a:off x="8653830" y="2276856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8" name="角丸四角形 21">
              <a:extLst>
                <a:ext uri="{FF2B5EF4-FFF2-40B4-BE49-F238E27FC236}">
                  <a16:creationId xmlns:a16="http://schemas.microsoft.com/office/drawing/2014/main" id="{E8DEA22C-AEE6-4447-A917-EE0966CE8918}"/>
                </a:ext>
              </a:extLst>
            </p:cNvPr>
            <p:cNvSpPr/>
            <p:nvPr/>
          </p:nvSpPr>
          <p:spPr bwMode="auto">
            <a:xfrm>
              <a:off x="6635544" y="5376936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59" name="角丸四角形 21">
              <a:extLst>
                <a:ext uri="{FF2B5EF4-FFF2-40B4-BE49-F238E27FC236}">
                  <a16:creationId xmlns:a16="http://schemas.microsoft.com/office/drawing/2014/main" id="{D086CBC0-216C-4547-8588-BA61D9B23C63}"/>
                </a:ext>
              </a:extLst>
            </p:cNvPr>
            <p:cNvSpPr/>
            <p:nvPr/>
          </p:nvSpPr>
          <p:spPr bwMode="auto">
            <a:xfrm>
              <a:off x="3009955" y="5376935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360" name="角丸四角形 21">
              <a:extLst>
                <a:ext uri="{FF2B5EF4-FFF2-40B4-BE49-F238E27FC236}">
                  <a16:creationId xmlns:a16="http://schemas.microsoft.com/office/drawing/2014/main" id="{6C215BAE-77AE-4CB3-9E28-ED8B2B1FE526}"/>
                </a:ext>
              </a:extLst>
            </p:cNvPr>
            <p:cNvSpPr/>
            <p:nvPr/>
          </p:nvSpPr>
          <p:spPr bwMode="auto">
            <a:xfrm>
              <a:off x="3300570" y="1674950"/>
              <a:ext cx="1548000" cy="231964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pic>
          <p:nvPicPr>
            <p:cNvPr id="323" name="Picture 2" descr="http://www.smarthome.com/media/catalog/product/cache/1/image/398x328/9df78eab33525d08d6e5fb8d27136e95/m/o/motion-sensor-hero-shadow.jpg">
              <a:extLst>
                <a:ext uri="{FF2B5EF4-FFF2-40B4-BE49-F238E27FC236}">
                  <a16:creationId xmlns:a16="http://schemas.microsoft.com/office/drawing/2014/main" id="{D066EF57-8273-4948-8FF7-789B43D5B5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43970" y1="81098" x2="43970" y2="81098"/>
                          <a14:foregroundMark x1="49246" y1="80488" x2="49246" y2="80488"/>
                          <a14:foregroundMark x1="56030" y1="81098" x2="56030" y2="81098"/>
                          <a14:foregroundMark x1="63065" y1="78963" x2="63065" y2="78963"/>
                          <a14:foregroundMark x1="66583" y1="77744" x2="66583" y2="77744"/>
                          <a14:foregroundMark x1="35678" y1="78049" x2="35678" y2="78049"/>
                          <a14:foregroundMark x1="39698" y1="80183" x2="39698" y2="80183"/>
                          <a14:foregroundMark x1="41206" y1="80183" x2="41206" y2="80183"/>
                          <a14:foregroundMark x1="36683" y1="78963" x2="36683" y2="78963"/>
                          <a14:foregroundMark x1="46985" y1="81707" x2="46985" y2="81707"/>
                          <a14:foregroundMark x1="52261" y1="81707" x2="52261" y2="81707"/>
                          <a14:foregroundMark x1="54523" y1="81707" x2="54523" y2="81707"/>
                          <a14:foregroundMark x1="54271" y1="79573" x2="54271" y2="79573"/>
                          <a14:foregroundMark x1="59799" y1="79878" x2="59799" y2="79878"/>
                          <a14:foregroundMark x1="63568" y1="78659" x2="63568" y2="78659"/>
                          <a14:foregroundMark x1="64824" y1="78354" x2="64824" y2="78354"/>
                          <a14:foregroundMark x1="65578" y1="78049" x2="65578" y2="78049"/>
                          <a14:foregroundMark x1="67085" y1="77134" x2="67085" y2="77134"/>
                          <a14:foregroundMark x1="42965" y1="80488" x2="42965" y2="80488"/>
                          <a14:foregroundMark x1="45729" y1="80793" x2="45729" y2="80793"/>
                          <a14:foregroundMark x1="50754" y1="80793" x2="50754" y2="80793"/>
                          <a14:foregroundMark x1="48241" y1="80793" x2="48241" y2="80793"/>
                          <a14:foregroundMark x1="57035" y1="80488" x2="57035" y2="80488"/>
                          <a14:foregroundMark x1="38442" y1="79573" x2="38442" y2="79573"/>
                          <a14:foregroundMark x1="37437" y1="78963" x2="37437" y2="78963"/>
                          <a14:foregroundMark x1="50000" y1="80793" x2="50000" y2="80793"/>
                          <a14:foregroundMark x1="42211" y1="80488" x2="42211" y2="80488"/>
                          <a14:foregroundMark x1="61055" y1="79268" x2="61055" y2="79268"/>
                          <a14:foregroundMark x1="62060" y1="79268" x2="62060" y2="79268"/>
                          <a14:foregroundMark x1="58543" y1="79573" x2="58543" y2="79573"/>
                          <a14:foregroundMark x1="58291" y1="80183" x2="58291" y2="80183"/>
                          <a14:foregroundMark x1="58794" y1="80183" x2="58794" y2="80183"/>
                          <a14:foregroundMark x1="60302" y1="79573" x2="60302" y2="79573"/>
                          <a14:foregroundMark x1="34673" y1="77744" x2="34673" y2="77744"/>
                          <a14:foregroundMark x1="33166" y1="76829" x2="33166" y2="76829"/>
                          <a14:foregroundMark x1="32412" y1="75915" x2="32412" y2="7591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0599" y="6002027"/>
              <a:ext cx="1586713" cy="13076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76539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正方形/長方形 57">
            <a:extLst>
              <a:ext uri="{FF2B5EF4-FFF2-40B4-BE49-F238E27FC236}">
                <a16:creationId xmlns:a16="http://schemas.microsoft.com/office/drawing/2014/main" id="{755EB825-3BF6-4A28-8125-E0E78CAEFAB2}"/>
              </a:ext>
            </a:extLst>
          </p:cNvPr>
          <p:cNvSpPr/>
          <p:nvPr/>
        </p:nvSpPr>
        <p:spPr>
          <a:xfrm>
            <a:off x="0" y="723900"/>
            <a:ext cx="12192000" cy="5410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BB95BD7-E6FD-40B0-8980-AB00566AA404}"/>
              </a:ext>
            </a:extLst>
          </p:cNvPr>
          <p:cNvGrpSpPr/>
          <p:nvPr/>
        </p:nvGrpSpPr>
        <p:grpSpPr>
          <a:xfrm>
            <a:off x="2481172" y="973412"/>
            <a:ext cx="7229657" cy="4911176"/>
            <a:chOff x="1596099" y="1340767"/>
            <a:chExt cx="6077315" cy="4128379"/>
          </a:xfrm>
        </p:grpSpPr>
        <p:sp>
          <p:nvSpPr>
            <p:cNvPr id="43" name="角丸四角形 6">
              <a:extLst>
                <a:ext uri="{FF2B5EF4-FFF2-40B4-BE49-F238E27FC236}">
                  <a16:creationId xmlns:a16="http://schemas.microsoft.com/office/drawing/2014/main" id="{77C5E9E4-FFA4-43DC-A23B-8BE5A2D2F54A}"/>
                </a:ext>
              </a:extLst>
            </p:cNvPr>
            <p:cNvSpPr/>
            <p:nvPr/>
          </p:nvSpPr>
          <p:spPr bwMode="auto">
            <a:xfrm>
              <a:off x="4139952" y="1340767"/>
              <a:ext cx="3533462" cy="4128379"/>
            </a:xfrm>
            <a:prstGeom prst="roundRect">
              <a:avLst>
                <a:gd name="adj" fmla="val 5032"/>
              </a:avLst>
            </a:prstGeom>
            <a:solidFill>
              <a:sysClr val="window" lastClr="FFFFFF">
                <a:lumMod val="50000"/>
              </a:sysClr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36000" rIns="91440" bIns="7200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b="1" kern="0" dirty="0">
                  <a:solidFill>
                    <a:srgbClr val="000000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</a:p>
          </p:txBody>
        </p:sp>
        <p:sp>
          <p:nvSpPr>
            <p:cNvPr id="44" name="角丸四角形 21">
              <a:extLst>
                <a:ext uri="{FF2B5EF4-FFF2-40B4-BE49-F238E27FC236}">
                  <a16:creationId xmlns:a16="http://schemas.microsoft.com/office/drawing/2014/main" id="{31B1EE70-5A2A-4563-9639-65DE804827DE}"/>
                </a:ext>
              </a:extLst>
            </p:cNvPr>
            <p:cNvSpPr/>
            <p:nvPr/>
          </p:nvSpPr>
          <p:spPr bwMode="auto">
            <a:xfrm>
              <a:off x="4260326" y="1869533"/>
              <a:ext cx="3292716" cy="574727"/>
            </a:xfrm>
            <a:prstGeom prst="roundRect">
              <a:avLst>
                <a:gd name="adj" fmla="val 23727"/>
              </a:avLst>
            </a:prstGeom>
            <a:solidFill>
              <a:srgbClr val="005A9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Behavior</a:t>
              </a:r>
            </a:p>
          </p:txBody>
        </p:sp>
        <p:sp>
          <p:nvSpPr>
            <p:cNvPr id="45" name="角丸四角形 21">
              <a:extLst>
                <a:ext uri="{FF2B5EF4-FFF2-40B4-BE49-F238E27FC236}">
                  <a16:creationId xmlns:a16="http://schemas.microsoft.com/office/drawing/2014/main" id="{7787844A-8874-40AD-8FF0-147EBA0322CF}"/>
                </a:ext>
              </a:extLst>
            </p:cNvPr>
            <p:cNvSpPr/>
            <p:nvPr/>
          </p:nvSpPr>
          <p:spPr bwMode="auto">
            <a:xfrm>
              <a:off x="4260326" y="2591591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Interaction Affordances</a:t>
              </a:r>
            </a:p>
          </p:txBody>
        </p:sp>
        <p:sp>
          <p:nvSpPr>
            <p:cNvPr id="46" name="角丸四角形 21">
              <a:extLst>
                <a:ext uri="{FF2B5EF4-FFF2-40B4-BE49-F238E27FC236}">
                  <a16:creationId xmlns:a16="http://schemas.microsoft.com/office/drawing/2014/main" id="{9F668C9A-17C4-41E9-97C0-0739B251FE3E}"/>
                </a:ext>
              </a:extLst>
            </p:cNvPr>
            <p:cNvSpPr/>
            <p:nvPr/>
          </p:nvSpPr>
          <p:spPr bwMode="auto">
            <a:xfrm>
              <a:off x="4260326" y="3313648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4A7B7C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Data Schemas</a:t>
              </a:r>
            </a:p>
          </p:txBody>
        </p:sp>
        <p:sp>
          <p:nvSpPr>
            <p:cNvPr id="47" name="Left Brace 16">
              <a:extLst>
                <a:ext uri="{FF2B5EF4-FFF2-40B4-BE49-F238E27FC236}">
                  <a16:creationId xmlns:a16="http://schemas.microsoft.com/office/drawing/2014/main" id="{5C9C5C91-619D-4834-AE1F-836B76FECA42}"/>
                </a:ext>
              </a:extLst>
            </p:cNvPr>
            <p:cNvSpPr/>
            <p:nvPr/>
          </p:nvSpPr>
          <p:spPr>
            <a:xfrm>
              <a:off x="3721101" y="2591591"/>
              <a:ext cx="288032" cy="2740897"/>
            </a:xfrm>
            <a:prstGeom prst="leftBrace">
              <a:avLst>
                <a:gd name="adj1" fmla="val 11328"/>
                <a:gd name="adj2" fmla="val 50000"/>
              </a:avLst>
            </a:prstGeom>
            <a:noFill/>
            <a:ln w="28575" cap="flat" cmpd="sng" algn="ctr">
              <a:solidFill>
                <a:sysClr val="windowText" lastClr="000000"/>
              </a:solidFill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48" name="Group 2">
              <a:extLst>
                <a:ext uri="{FF2B5EF4-FFF2-40B4-BE49-F238E27FC236}">
                  <a16:creationId xmlns:a16="http://schemas.microsoft.com/office/drawing/2014/main" id="{53FB2DB9-B267-45B8-A781-6B36137B87D7}"/>
                </a:ext>
              </a:extLst>
            </p:cNvPr>
            <p:cNvGrpSpPr/>
            <p:nvPr/>
          </p:nvGrpSpPr>
          <p:grpSpPr>
            <a:xfrm>
              <a:off x="1596099" y="2898199"/>
              <a:ext cx="2015490" cy="2127680"/>
              <a:chOff x="1596099" y="2521978"/>
              <a:chExt cx="2015490" cy="2127680"/>
            </a:xfrm>
          </p:grpSpPr>
          <p:sp>
            <p:nvSpPr>
              <p:cNvPr id="49" name="角丸四角形 21">
                <a:extLst>
                  <a:ext uri="{FF2B5EF4-FFF2-40B4-BE49-F238E27FC236}">
                    <a16:creationId xmlns:a16="http://schemas.microsoft.com/office/drawing/2014/main" id="{42BE564B-9FFE-4D5B-90F5-3B83CE21F910}"/>
                  </a:ext>
                </a:extLst>
              </p:cNvPr>
              <p:cNvSpPr/>
              <p:nvPr/>
            </p:nvSpPr>
            <p:spPr bwMode="auto">
              <a:xfrm>
                <a:off x="1596099" y="2521978"/>
                <a:ext cx="2015490" cy="2127680"/>
              </a:xfrm>
              <a:prstGeom prst="foldedCorner">
                <a:avLst>
                  <a:gd name="adj" fmla="val 20194"/>
                </a:avLst>
              </a:prstGeom>
              <a:solidFill>
                <a:srgbClr val="E57709"/>
              </a:solidFill>
              <a:ln w="25400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none" lIns="0" tIns="0" rIns="0" bIns="0" numCol="1" rtlCol="0" anchor="ctr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fontAlgn="ctr">
                  <a:defRPr/>
                </a:pP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grpSp>
            <p:nvGrpSpPr>
              <p:cNvPr id="50" name="Group 9">
                <a:extLst>
                  <a:ext uri="{FF2B5EF4-FFF2-40B4-BE49-F238E27FC236}">
                    <a16:creationId xmlns:a16="http://schemas.microsoft.com/office/drawing/2014/main" id="{66DE4BC3-C56C-47CD-964A-30CDCEADEAE3}"/>
                  </a:ext>
                </a:extLst>
              </p:cNvPr>
              <p:cNvGrpSpPr/>
              <p:nvPr/>
            </p:nvGrpSpPr>
            <p:grpSpPr>
              <a:xfrm>
                <a:off x="2104259" y="2685105"/>
                <a:ext cx="999169" cy="1031927"/>
                <a:chOff x="1789088" y="2720452"/>
                <a:chExt cx="413417" cy="426971"/>
              </a:xfrm>
            </p:grpSpPr>
            <p:sp>
              <p:nvSpPr>
                <p:cNvPr id="52" name="Isosceles Triangle 29">
                  <a:extLst>
                    <a:ext uri="{FF2B5EF4-FFF2-40B4-BE49-F238E27FC236}">
                      <a16:creationId xmlns:a16="http://schemas.microsoft.com/office/drawing/2014/main" id="{973259AE-99AE-4E78-8C17-617CD46F1D0E}"/>
                    </a:ext>
                  </a:extLst>
                </p:cNvPr>
                <p:cNvSpPr/>
                <p:nvPr/>
              </p:nvSpPr>
              <p:spPr>
                <a:xfrm rot="1800000">
                  <a:off x="1896401" y="2765072"/>
                  <a:ext cx="306104" cy="263882"/>
                </a:xfrm>
                <a:prstGeom prst="triangle">
                  <a:avLst/>
                </a:prstGeom>
                <a:noFill/>
                <a:ln w="76200" cap="rnd" cmpd="sng" algn="ctr">
                  <a:solidFill>
                    <a:sysClr val="window" lastClr="FFFFFF"/>
                  </a:solidFill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3" name="Oval 30">
                  <a:extLst>
                    <a:ext uri="{FF2B5EF4-FFF2-40B4-BE49-F238E27FC236}">
                      <a16:creationId xmlns:a16="http://schemas.microsoft.com/office/drawing/2014/main" id="{1DB8CE1B-50EE-4C79-8180-76835E6A9AFC}"/>
                    </a:ext>
                  </a:extLst>
                </p:cNvPr>
                <p:cNvSpPr/>
                <p:nvPr/>
              </p:nvSpPr>
              <p:spPr>
                <a:xfrm rot="19800000">
                  <a:off x="2054836" y="2720452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4" name="Oval 31">
                  <a:extLst>
                    <a:ext uri="{FF2B5EF4-FFF2-40B4-BE49-F238E27FC236}">
                      <a16:creationId xmlns:a16="http://schemas.microsoft.com/office/drawing/2014/main" id="{0F356028-25D6-4220-BE52-E5EB888B7C0F}"/>
                    </a:ext>
                  </a:extLst>
                </p:cNvPr>
                <p:cNvSpPr/>
                <p:nvPr/>
              </p:nvSpPr>
              <p:spPr>
                <a:xfrm rot="19800000">
                  <a:off x="1789088" y="2873520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  <p:sp>
              <p:nvSpPr>
                <p:cNvPr id="55" name="Oval 32">
                  <a:extLst>
                    <a:ext uri="{FF2B5EF4-FFF2-40B4-BE49-F238E27FC236}">
                      <a16:creationId xmlns:a16="http://schemas.microsoft.com/office/drawing/2014/main" id="{1CB78CE7-8DC2-470D-A2CD-05BF8C173386}"/>
                    </a:ext>
                  </a:extLst>
                </p:cNvPr>
                <p:cNvSpPr/>
                <p:nvPr/>
              </p:nvSpPr>
              <p:spPr>
                <a:xfrm rot="1800000">
                  <a:off x="2054838" y="3025919"/>
                  <a:ext cx="121505" cy="121504"/>
                </a:xfrm>
                <a:prstGeom prst="ellipse">
                  <a:avLst/>
                </a:prstGeom>
                <a:solidFill>
                  <a:sysClr val="window" lastClr="FFFFFF"/>
                </a:solidFill>
                <a:ln w="76200" cap="rnd" cmpd="sng" algn="ctr">
                  <a:noFill/>
                  <a:prstDash val="solid"/>
                </a:ln>
                <a:effectLst/>
              </p:spPr>
              <p:txBody>
                <a:bodyPr wrap="none" rtlCol="0" anchor="ctr"/>
                <a:lstStyle/>
                <a:p>
                  <a:pPr algn="ctr">
                    <a:defRPr/>
                  </a:pPr>
                  <a:endParaRPr kumimoji="0" lang="en-US" sz="4400" kern="0">
                    <a:solidFill>
                      <a:prstClr val="black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endParaRPr>
                </a:p>
              </p:txBody>
            </p:sp>
          </p:grpSp>
          <p:sp>
            <p:nvSpPr>
              <p:cNvPr id="51" name="Rectangle 1">
                <a:extLst>
                  <a:ext uri="{FF2B5EF4-FFF2-40B4-BE49-F238E27FC236}">
                    <a16:creationId xmlns:a16="http://schemas.microsoft.com/office/drawing/2014/main" id="{64415FC4-5633-41DE-B206-B61B16715584}"/>
                  </a:ext>
                </a:extLst>
              </p:cNvPr>
              <p:cNvSpPr/>
              <p:nvPr/>
            </p:nvSpPr>
            <p:spPr>
              <a:xfrm>
                <a:off x="1723106" y="3765407"/>
                <a:ext cx="1696766" cy="59505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fontAlgn="ctr">
                  <a:defRPr/>
                </a:pP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WoT Thing</a:t>
                </a:r>
                <a:b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</a:br>
                <a:r>
                  <a:rPr kumimoji="0" lang="en-US" altLang="ja-JP" sz="2000" kern="0" dirty="0">
                    <a:solidFill>
                      <a:prstClr val="white"/>
                    </a:solidFill>
                    <a:latin typeface="Noto Sans" panose="020B0502040504020204" pitchFamily="34"/>
                    <a:ea typeface="Noto Sans" panose="020B0502040504020204" pitchFamily="34"/>
                    <a:cs typeface="Noto Sans" panose="020B0502040504020204" pitchFamily="34"/>
                  </a:rPr>
                  <a:t>Description</a:t>
                </a:r>
                <a:endParaRPr kumimoji="0" lang="en-US" altLang="ja-JP" sz="2800" kern="0" dirty="0">
                  <a:solidFill>
                    <a:prstClr val="white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56" name="角丸四角形 21">
              <a:extLst>
                <a:ext uri="{FF2B5EF4-FFF2-40B4-BE49-F238E27FC236}">
                  <a16:creationId xmlns:a16="http://schemas.microsoft.com/office/drawing/2014/main" id="{C5D49CF5-2393-45A5-BF8B-2AE53939C1A7}"/>
                </a:ext>
              </a:extLst>
            </p:cNvPr>
            <p:cNvSpPr/>
            <p:nvPr/>
          </p:nvSpPr>
          <p:spPr bwMode="auto">
            <a:xfrm>
              <a:off x="4260326" y="4757762"/>
              <a:ext cx="3292716" cy="574726"/>
            </a:xfrm>
            <a:prstGeom prst="roundRect">
              <a:avLst>
                <a:gd name="adj" fmla="val 25105"/>
              </a:avLst>
            </a:prstGeom>
            <a:solidFill>
              <a:srgbClr val="00B05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Protocol Binding(s)</a:t>
              </a:r>
            </a:p>
          </p:txBody>
        </p:sp>
        <p:sp>
          <p:nvSpPr>
            <p:cNvPr id="57" name="角丸四角形 21">
              <a:extLst>
                <a:ext uri="{FF2B5EF4-FFF2-40B4-BE49-F238E27FC236}">
                  <a16:creationId xmlns:a16="http://schemas.microsoft.com/office/drawing/2014/main" id="{D0CF91F1-6700-4803-9C88-36D290632E72}"/>
                </a:ext>
              </a:extLst>
            </p:cNvPr>
            <p:cNvSpPr/>
            <p:nvPr/>
          </p:nvSpPr>
          <p:spPr bwMode="auto">
            <a:xfrm>
              <a:off x="4260326" y="4035705"/>
              <a:ext cx="3292714" cy="574726"/>
            </a:xfrm>
            <a:prstGeom prst="roundRect">
              <a:avLst>
                <a:gd name="adj" fmla="val 25084"/>
              </a:avLst>
            </a:prstGeom>
            <a:solidFill>
              <a:srgbClr val="FFFF00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  <a:noAutofit/>
            </a:bodyPr>
            <a:lstStyle/>
            <a:p>
              <a:pPr algn="ctr" fontAlgn="ctr">
                <a:defRPr/>
              </a:pPr>
              <a:r>
                <a:rPr kumimoji="0" lang="en-US" altLang="ja-JP" sz="2000" kern="0" dirty="0">
                  <a:solidFill>
                    <a:prstClr val="black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Security Configuration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48613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C49D4ACF-A463-4A48-AC50-D8DEA2CD4F5D}"/>
              </a:ext>
            </a:extLst>
          </p:cNvPr>
          <p:cNvSpPr/>
          <p:nvPr/>
        </p:nvSpPr>
        <p:spPr>
          <a:xfrm>
            <a:off x="0" y="20269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3A98E86-4F4F-436A-9642-AFB0CBD93342}"/>
              </a:ext>
            </a:extLst>
          </p:cNvPr>
          <p:cNvGrpSpPr/>
          <p:nvPr/>
        </p:nvGrpSpPr>
        <p:grpSpPr>
          <a:xfrm>
            <a:off x="1702871" y="2218947"/>
            <a:ext cx="5736655" cy="1658106"/>
            <a:chOff x="1686829" y="2184880"/>
            <a:chExt cx="5736655" cy="1658106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24ADEAFD-32F5-4D18-8614-6C96FD5AE985}"/>
                </a:ext>
              </a:extLst>
            </p:cNvPr>
            <p:cNvSpPr/>
            <p:nvPr/>
          </p:nvSpPr>
          <p:spPr>
            <a:xfrm>
              <a:off x="4768515" y="272356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68B3C391-3327-47BE-B0BB-812B1864658D}"/>
                </a:ext>
              </a:extLst>
            </p:cNvPr>
            <p:cNvSpPr/>
            <p:nvPr/>
          </p:nvSpPr>
          <p:spPr>
            <a:xfrm>
              <a:off x="4956492" y="328327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2EBC4F07-7B2E-40FF-BF47-3E74987B302F}"/>
                </a:ext>
              </a:extLst>
            </p:cNvPr>
            <p:cNvSpPr txBox="1"/>
            <p:nvPr/>
          </p:nvSpPr>
          <p:spPr>
            <a:xfrm>
              <a:off x="5662227" y="2184880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51502F92-8309-4A29-85F7-4E554705F4DB}"/>
                </a:ext>
              </a:extLst>
            </p:cNvPr>
            <p:cNvCxnSpPr>
              <a:cxnSpLocks/>
            </p:cNvCxnSpPr>
            <p:nvPr/>
          </p:nvCxnSpPr>
          <p:spPr>
            <a:xfrm>
              <a:off x="3233106" y="3522575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48275C11-C963-484A-BBA9-6C38AF26EA16}"/>
                </a:ext>
              </a:extLst>
            </p:cNvPr>
            <p:cNvSpPr txBox="1"/>
            <p:nvPr/>
          </p:nvSpPr>
          <p:spPr>
            <a:xfrm>
              <a:off x="1686829" y="3272577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652323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6D9E12DF-5647-421B-BE17-38DE9B97873C}"/>
              </a:ext>
            </a:extLst>
          </p:cNvPr>
          <p:cNvSpPr/>
          <p:nvPr/>
        </p:nvSpPr>
        <p:spPr>
          <a:xfrm>
            <a:off x="0" y="2179320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54AF65D3-81AD-4588-910A-EA532EEE0752}"/>
              </a:ext>
            </a:extLst>
          </p:cNvPr>
          <p:cNvGrpSpPr/>
          <p:nvPr/>
        </p:nvGrpSpPr>
        <p:grpSpPr>
          <a:xfrm>
            <a:off x="4755326" y="2400736"/>
            <a:ext cx="5077486" cy="1599327"/>
            <a:chOff x="4354273" y="2323639"/>
            <a:chExt cx="5077486" cy="1599327"/>
          </a:xfrm>
        </p:grpSpPr>
        <p:sp>
          <p:nvSpPr>
            <p:cNvPr id="7" name="四角形: 角を丸くする 6">
              <a:extLst>
                <a:ext uri="{FF2B5EF4-FFF2-40B4-BE49-F238E27FC236}">
                  <a16:creationId xmlns:a16="http://schemas.microsoft.com/office/drawing/2014/main" id="{8090F221-CF84-43D3-8C21-B4493EA66E0F}"/>
                </a:ext>
              </a:extLst>
            </p:cNvPr>
            <p:cNvSpPr/>
            <p:nvPr/>
          </p:nvSpPr>
          <p:spPr>
            <a:xfrm>
              <a:off x="4354273" y="2803548"/>
              <a:ext cx="2654969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8" name="四角形: 角を丸くする 7">
              <a:extLst>
                <a:ext uri="{FF2B5EF4-FFF2-40B4-BE49-F238E27FC236}">
                  <a16:creationId xmlns:a16="http://schemas.microsoft.com/office/drawing/2014/main" id="{83ECC061-9931-479C-BC85-4CD90479A52A}"/>
                </a:ext>
              </a:extLst>
            </p:cNvPr>
            <p:cNvSpPr/>
            <p:nvPr/>
          </p:nvSpPr>
          <p:spPr>
            <a:xfrm>
              <a:off x="4540746" y="3363257"/>
              <a:ext cx="2282021" cy="440267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 Thing</a:t>
              </a:r>
              <a:endParaRPr kumimoji="0" lang="ja-JP" altLang="en-US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9" name="テキスト ボックス 8">
              <a:extLst>
                <a:ext uri="{FF2B5EF4-FFF2-40B4-BE49-F238E27FC236}">
                  <a16:creationId xmlns:a16="http://schemas.microsoft.com/office/drawing/2014/main" id="{75710E1D-5D03-4BB4-A65E-46ED3B7EFA61}"/>
                </a:ext>
              </a:extLst>
            </p:cNvPr>
            <p:cNvSpPr txBox="1"/>
            <p:nvPr/>
          </p:nvSpPr>
          <p:spPr>
            <a:xfrm>
              <a:off x="4965053" y="232363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0" name="Gerade Verbindung mit Pfeil 42">
              <a:extLst>
                <a:ext uri="{FF2B5EF4-FFF2-40B4-BE49-F238E27FC236}">
                  <a16:creationId xmlns:a16="http://schemas.microsoft.com/office/drawing/2014/main" id="{BE61F01F-D3FC-4858-BA84-0600418577B0}"/>
                </a:ext>
              </a:extLst>
            </p:cNvPr>
            <p:cNvCxnSpPr>
              <a:cxnSpLocks/>
            </p:cNvCxnSpPr>
            <p:nvPr/>
          </p:nvCxnSpPr>
          <p:spPr>
            <a:xfrm>
              <a:off x="6837621" y="3600680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sp>
          <p:nvSpPr>
            <p:cNvPr id="11" name="テキスト ボックス 25">
              <a:extLst>
                <a:ext uri="{FF2B5EF4-FFF2-40B4-BE49-F238E27FC236}">
                  <a16:creationId xmlns:a16="http://schemas.microsoft.com/office/drawing/2014/main" id="{B3FD473C-97F6-4EA0-A067-18838E141346}"/>
                </a:ext>
              </a:extLst>
            </p:cNvPr>
            <p:cNvSpPr txBox="1"/>
            <p:nvPr/>
          </p:nvSpPr>
          <p:spPr>
            <a:xfrm>
              <a:off x="8564214" y="3363257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58360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正方形/長方形 17">
            <a:extLst>
              <a:ext uri="{FF2B5EF4-FFF2-40B4-BE49-F238E27FC236}">
                <a16:creationId xmlns:a16="http://schemas.microsoft.com/office/drawing/2014/main" id="{B0ADC606-4B40-4367-B451-F075B0B20BF6}"/>
              </a:ext>
            </a:extLst>
          </p:cNvPr>
          <p:cNvSpPr/>
          <p:nvPr/>
        </p:nvSpPr>
        <p:spPr>
          <a:xfrm>
            <a:off x="0" y="2213508"/>
            <a:ext cx="12192000" cy="20421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600"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175EBB58-4D0F-44D9-9F04-A592EF9DC215}"/>
              </a:ext>
            </a:extLst>
          </p:cNvPr>
          <p:cNvGrpSpPr/>
          <p:nvPr/>
        </p:nvGrpSpPr>
        <p:grpSpPr>
          <a:xfrm>
            <a:off x="1618884" y="2363010"/>
            <a:ext cx="8377952" cy="1625699"/>
            <a:chOff x="1618884" y="2363010"/>
            <a:chExt cx="8377952" cy="1625699"/>
          </a:xfrm>
        </p:grpSpPr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23A3BBCD-6F40-460F-AD1F-2529BF83651E}"/>
                </a:ext>
              </a:extLst>
            </p:cNvPr>
            <p:cNvSpPr txBox="1"/>
            <p:nvPr/>
          </p:nvSpPr>
          <p:spPr>
            <a:xfrm>
              <a:off x="5214989" y="2363010"/>
              <a:ext cx="176202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Intermediary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1" name="四角形: 角を丸くする 5">
              <a:extLst>
                <a:ext uri="{FF2B5EF4-FFF2-40B4-BE49-F238E27FC236}">
                  <a16:creationId xmlns:a16="http://schemas.microsoft.com/office/drawing/2014/main" id="{FFF86C11-4A52-40CC-80E3-66CFE9F6089F}"/>
                </a:ext>
              </a:extLst>
            </p:cNvPr>
            <p:cNvSpPr/>
            <p:nvPr/>
          </p:nvSpPr>
          <p:spPr>
            <a:xfrm>
              <a:off x="4701261" y="2869291"/>
              <a:ext cx="2789477" cy="1119418"/>
            </a:xfrm>
            <a:prstGeom prst="roundRect">
              <a:avLst/>
            </a:prstGeom>
            <a:solidFill>
              <a:srgbClr val="7F7F7F"/>
            </a:solidFill>
            <a:ln w="19050" cap="flat" cmpd="sng" algn="ctr">
              <a:noFill/>
              <a:prstDash val="solid"/>
              <a:miter lim="800000"/>
            </a:ln>
            <a:effectLst/>
          </p:spPr>
          <p:txBody>
            <a:bodyPr lIns="72000" tIns="36000" rIns="72000" bIns="36000" rtlCol="0" anchor="t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Servient</a:t>
              </a:r>
            </a:p>
          </p:txBody>
        </p:sp>
        <p:sp>
          <p:nvSpPr>
            <p:cNvPr id="12" name="四角形: 角を丸くする 11">
              <a:extLst>
                <a:ext uri="{FF2B5EF4-FFF2-40B4-BE49-F238E27FC236}">
                  <a16:creationId xmlns:a16="http://schemas.microsoft.com/office/drawing/2014/main" id="{9E28F73A-9212-497C-A8CB-8C6DA91E91D7}"/>
                </a:ext>
              </a:extLst>
            </p:cNvPr>
            <p:cNvSpPr/>
            <p:nvPr/>
          </p:nvSpPr>
          <p:spPr>
            <a:xfrm>
              <a:off x="4793536" y="3429000"/>
              <a:ext cx="1244734" cy="446743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Exposed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3" name="四角形: 角を丸くする 12">
              <a:extLst>
                <a:ext uri="{FF2B5EF4-FFF2-40B4-BE49-F238E27FC236}">
                  <a16:creationId xmlns:a16="http://schemas.microsoft.com/office/drawing/2014/main" id="{F67EDA7E-A7CD-4EE1-A249-83C7FB53979A}"/>
                </a:ext>
              </a:extLst>
            </p:cNvPr>
            <p:cNvSpPr/>
            <p:nvPr/>
          </p:nvSpPr>
          <p:spPr>
            <a:xfrm>
              <a:off x="6149325" y="3417623"/>
              <a:ext cx="1254254" cy="458120"/>
            </a:xfrm>
            <a:prstGeom prst="roundRect">
              <a:avLst/>
            </a:prstGeom>
            <a:solidFill>
              <a:srgbClr val="558ED5"/>
            </a:soli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wrap="none" rtlCol="0" anchor="ctr"/>
            <a:lstStyle/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Consumed</a:t>
              </a:r>
            </a:p>
            <a:p>
              <a:pPr marL="0" marR="0" lvl="0" indent="0" algn="ctr" defTabSz="91440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1400" b="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1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メイリオ" panose="020B0604030504040204" pitchFamily="50" charset="-128"/>
                <a:cs typeface="Noto Sans" panose="020B0502040504020204" pitchFamily="34"/>
              </a:endParaRPr>
            </a:p>
          </p:txBody>
        </p:sp>
        <p:sp>
          <p:nvSpPr>
            <p:cNvPr id="14" name="テキスト ボックス 25">
              <a:extLst>
                <a:ext uri="{FF2B5EF4-FFF2-40B4-BE49-F238E27FC236}">
                  <a16:creationId xmlns:a16="http://schemas.microsoft.com/office/drawing/2014/main" id="{74538375-EDB3-4885-A99C-9BCA179CC3B8}"/>
                </a:ext>
              </a:extLst>
            </p:cNvPr>
            <p:cNvSpPr txBox="1"/>
            <p:nvPr/>
          </p:nvSpPr>
          <p:spPr>
            <a:xfrm>
              <a:off x="9129291" y="3413158"/>
              <a:ext cx="8675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Thing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sp>
          <p:nvSpPr>
            <p:cNvPr id="15" name="テキスト ボックス 25">
              <a:extLst>
                <a:ext uri="{FF2B5EF4-FFF2-40B4-BE49-F238E27FC236}">
                  <a16:creationId xmlns:a16="http://schemas.microsoft.com/office/drawing/2014/main" id="{D3511C16-520F-4404-A8E0-E8D547E8D7B8}"/>
                </a:ext>
              </a:extLst>
            </p:cNvPr>
            <p:cNvSpPr txBox="1"/>
            <p:nvPr/>
          </p:nvSpPr>
          <p:spPr>
            <a:xfrm>
              <a:off x="1618884" y="3428999"/>
              <a:ext cx="14334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ja-JP" sz="20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Consumer</a:t>
              </a:r>
              <a:endParaRPr kumimoji="0" lang="ja-JP" altLang="en-US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  <p:cxnSp>
          <p:nvCxnSpPr>
            <p:cNvPr id="16" name="Gerade Verbindung mit Pfeil 42">
              <a:extLst>
                <a:ext uri="{FF2B5EF4-FFF2-40B4-BE49-F238E27FC236}">
                  <a16:creationId xmlns:a16="http://schemas.microsoft.com/office/drawing/2014/main" id="{4379859F-F217-4FEA-BE63-DB5B4A5B50C4}"/>
                </a:ext>
              </a:extLst>
            </p:cNvPr>
            <p:cNvCxnSpPr>
              <a:cxnSpLocks/>
            </p:cNvCxnSpPr>
            <p:nvPr/>
          </p:nvCxnSpPr>
          <p:spPr>
            <a:xfrm>
              <a:off x="7403579" y="3647373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  <p:cxnSp>
          <p:nvCxnSpPr>
            <p:cNvPr id="17" name="Gerade Verbindung mit Pfeil 42">
              <a:extLst>
                <a:ext uri="{FF2B5EF4-FFF2-40B4-BE49-F238E27FC236}">
                  <a16:creationId xmlns:a16="http://schemas.microsoft.com/office/drawing/2014/main" id="{BC9DDA6D-1357-422E-BB92-F003B911FF54}"/>
                </a:ext>
              </a:extLst>
            </p:cNvPr>
            <p:cNvCxnSpPr>
              <a:cxnSpLocks/>
            </p:cNvCxnSpPr>
            <p:nvPr/>
          </p:nvCxnSpPr>
          <p:spPr>
            <a:xfrm>
              <a:off x="3070150" y="3660061"/>
              <a:ext cx="1723386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8000"/>
              </a:solidFill>
              <a:prstDash val="sysDot"/>
              <a:miter lim="800000"/>
              <a:headEnd type="arrow" w="med" len="med"/>
              <a:tailEnd type="arrow" w="med" len="med"/>
            </a:ln>
            <a:effectLst/>
          </p:spPr>
        </p:cxnSp>
      </p:grpSp>
    </p:spTree>
    <p:extLst>
      <p:ext uri="{BB962C8B-B14F-4D97-AF65-F5344CB8AC3E}">
        <p14:creationId xmlns:p14="http://schemas.microsoft.com/office/powerpoint/2010/main" val="14431908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正方形/長方形 26">
            <a:extLst>
              <a:ext uri="{FF2B5EF4-FFF2-40B4-BE49-F238E27FC236}">
                <a16:creationId xmlns:a16="http://schemas.microsoft.com/office/drawing/2014/main" id="{3F8F981C-43CD-489D-80D0-91DD113A248A}"/>
              </a:ext>
            </a:extLst>
          </p:cNvPr>
          <p:cNvSpPr/>
          <p:nvPr/>
        </p:nvSpPr>
        <p:spPr>
          <a:xfrm>
            <a:off x="0" y="2002163"/>
            <a:ext cx="12192000" cy="2853674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ja-JP" altLang="en-US" sz="16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28" name="四角形: 角を丸くする 27">
            <a:extLst>
              <a:ext uri="{FF2B5EF4-FFF2-40B4-BE49-F238E27FC236}">
                <a16:creationId xmlns:a16="http://schemas.microsoft.com/office/drawing/2014/main" id="{03DE06F8-99EE-425A-A8C6-69A6FC033C9B}"/>
              </a:ext>
            </a:extLst>
          </p:cNvPr>
          <p:cNvSpPr/>
          <p:nvPr/>
        </p:nvSpPr>
        <p:spPr>
          <a:xfrm>
            <a:off x="1839673" y="303214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29" name="四角形: 角を丸くする 28">
            <a:extLst>
              <a:ext uri="{FF2B5EF4-FFF2-40B4-BE49-F238E27FC236}">
                <a16:creationId xmlns:a16="http://schemas.microsoft.com/office/drawing/2014/main" id="{71CCB695-0CEE-4582-82E1-28647C59D710}"/>
              </a:ext>
            </a:extLst>
          </p:cNvPr>
          <p:cNvSpPr/>
          <p:nvPr/>
        </p:nvSpPr>
        <p:spPr>
          <a:xfrm>
            <a:off x="7549023" y="3039798"/>
            <a:ext cx="2654969" cy="1119418"/>
          </a:xfrm>
          <a:prstGeom prst="roundRect">
            <a:avLst/>
          </a:prstGeom>
          <a:solidFill>
            <a:srgbClr val="7F7F7F"/>
          </a:solidFill>
          <a:ln w="19050" cap="flat" cmpd="sng" algn="ctr">
            <a:noFill/>
            <a:prstDash val="solid"/>
            <a:miter lim="800000"/>
          </a:ln>
          <a:effectLst/>
        </p:spPr>
        <p:txBody>
          <a:bodyPr lIns="72000" tIns="36000" rIns="72000" bIns="36000" rtlCol="0" anchor="t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Servient</a:t>
            </a:r>
          </a:p>
        </p:txBody>
      </p:sp>
      <p:sp>
        <p:nvSpPr>
          <p:cNvPr id="31" name="四角形: 角を丸くする 30">
            <a:extLst>
              <a:ext uri="{FF2B5EF4-FFF2-40B4-BE49-F238E27FC236}">
                <a16:creationId xmlns:a16="http://schemas.microsoft.com/office/drawing/2014/main" id="{83551C0C-2E4C-4C47-BFB8-5BFC47E24731}"/>
              </a:ext>
            </a:extLst>
          </p:cNvPr>
          <p:cNvSpPr/>
          <p:nvPr/>
        </p:nvSpPr>
        <p:spPr>
          <a:xfrm>
            <a:off x="7737000" y="359950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Exposed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sp>
        <p:nvSpPr>
          <p:cNvPr id="39" name="四角形: 角を丸くする 38">
            <a:extLst>
              <a:ext uri="{FF2B5EF4-FFF2-40B4-BE49-F238E27FC236}">
                <a16:creationId xmlns:a16="http://schemas.microsoft.com/office/drawing/2014/main" id="{A75B5B3B-9EFE-4A5E-B20A-3C139197A12E}"/>
              </a:ext>
            </a:extLst>
          </p:cNvPr>
          <p:cNvSpPr/>
          <p:nvPr/>
        </p:nvSpPr>
        <p:spPr>
          <a:xfrm>
            <a:off x="2026146" y="3591857"/>
            <a:ext cx="2282021" cy="440267"/>
          </a:xfrm>
          <a:prstGeom prst="roundRect">
            <a:avLst/>
          </a:prstGeom>
          <a:solidFill>
            <a:srgbClr val="558ED5"/>
          </a:solidFill>
          <a:ln w="6350" cap="flat" cmpd="sng" algn="ctr">
            <a:noFill/>
            <a:prstDash val="solid"/>
            <a:miter lim="800000"/>
          </a:ln>
          <a:effectLst/>
        </p:spPr>
        <p:txBody>
          <a:bodyPr wrap="none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Consumed Thing</a:t>
            </a:r>
            <a:endParaRPr kumimoji="0" lang="ja-JP" altLang="en-US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Noto Sans" panose="020B0502040504020204" pitchFamily="34"/>
              <a:ea typeface="メイリオ" panose="020B0604030504040204" pitchFamily="50" charset="-128"/>
              <a:cs typeface="Noto Sans" panose="020B0502040504020204" pitchFamily="34"/>
            </a:endParaRPr>
          </a:p>
        </p:txBody>
      </p:sp>
      <p:cxnSp>
        <p:nvCxnSpPr>
          <p:cNvPr id="40" name="Gerade Verbindung mit Pfeil 42">
            <a:extLst>
              <a:ext uri="{FF2B5EF4-FFF2-40B4-BE49-F238E27FC236}">
                <a16:creationId xmlns:a16="http://schemas.microsoft.com/office/drawing/2014/main" id="{F5D7E042-B91B-4C9F-B4D5-BC435BE67D0A}"/>
              </a:ext>
            </a:extLst>
          </p:cNvPr>
          <p:cNvCxnSpPr>
            <a:cxnSpLocks/>
            <a:endCxn id="31" idx="1"/>
          </p:cNvCxnSpPr>
          <p:nvPr/>
        </p:nvCxnSpPr>
        <p:spPr>
          <a:xfrm flipV="1">
            <a:off x="4308167" y="3819641"/>
            <a:ext cx="3428833" cy="7650"/>
          </a:xfrm>
          <a:prstGeom prst="straightConnector1">
            <a:avLst/>
          </a:prstGeom>
          <a:noFill/>
          <a:ln w="38100" cap="flat" cmpd="sng" algn="ctr">
            <a:solidFill>
              <a:srgbClr val="008000"/>
            </a:solidFill>
            <a:prstDash val="sysDot"/>
            <a:miter lim="800000"/>
            <a:headEnd type="arrow" w="med" len="med"/>
            <a:tailEnd type="arrow" w="med" len="med"/>
          </a:ln>
          <a:effectLst/>
        </p:spPr>
      </p:cxnSp>
      <p:sp>
        <p:nvSpPr>
          <p:cNvPr id="48" name="Down Arrow 40">
            <a:extLst>
              <a:ext uri="{FF2B5EF4-FFF2-40B4-BE49-F238E27FC236}">
                <a16:creationId xmlns:a16="http://schemas.microsoft.com/office/drawing/2014/main" id="{66A70022-4AA2-40D6-8393-97BFE79BD555}"/>
              </a:ext>
            </a:extLst>
          </p:cNvPr>
          <p:cNvSpPr/>
          <p:nvPr/>
        </p:nvSpPr>
        <p:spPr>
          <a:xfrm rot="5400000">
            <a:off x="7079965" y="3000132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9" name="Down Arrow 40">
            <a:extLst>
              <a:ext uri="{FF2B5EF4-FFF2-40B4-BE49-F238E27FC236}">
                <a16:creationId xmlns:a16="http://schemas.microsoft.com/office/drawing/2014/main" id="{C1355941-33C6-4F51-A63A-96AF036B5520}"/>
              </a:ext>
            </a:extLst>
          </p:cNvPr>
          <p:cNvSpPr/>
          <p:nvPr/>
        </p:nvSpPr>
        <p:spPr>
          <a:xfrm rot="5400000">
            <a:off x="4552296" y="3004366"/>
            <a:ext cx="439632" cy="518965"/>
          </a:xfrm>
          <a:prstGeom prst="downArrow">
            <a:avLst>
              <a:gd name="adj1" fmla="val 50000"/>
              <a:gd name="adj2" fmla="val 50000"/>
            </a:avLst>
          </a:prstGeom>
          <a:solidFill>
            <a:sysClr val="window" lastClr="FFFFFF">
              <a:lumMod val="75000"/>
            </a:sys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Noto Sans" panose="020B0502040504020204" pitchFamily="34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FA79469D-E922-483D-8697-73F9732B5A61}"/>
              </a:ext>
            </a:extLst>
          </p:cNvPr>
          <p:cNvSpPr txBox="1"/>
          <p:nvPr/>
        </p:nvSpPr>
        <p:spPr>
          <a:xfrm>
            <a:off x="8442735" y="2442160"/>
            <a:ext cx="8675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Thing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1" name="テキスト ボックス 25">
            <a:extLst>
              <a:ext uri="{FF2B5EF4-FFF2-40B4-BE49-F238E27FC236}">
                <a16:creationId xmlns:a16="http://schemas.microsoft.com/office/drawing/2014/main" id="{FA1D9859-1F34-460E-AF64-421EA1094F6C}"/>
              </a:ext>
            </a:extLst>
          </p:cNvPr>
          <p:cNvSpPr txBox="1"/>
          <p:nvPr/>
        </p:nvSpPr>
        <p:spPr>
          <a:xfrm>
            <a:off x="2450453" y="2440919"/>
            <a:ext cx="14334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ja-JP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rPr>
              <a:t>Consumer</a:t>
            </a:r>
            <a:endParaRPr kumimoji="0" lang="ja-JP" altLang="en-US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Noto Sans" panose="020B0502040504020204" pitchFamily="34"/>
              <a:cs typeface="Noto Sans" panose="020B0502040504020204" pitchFamily="34"/>
            </a:endParaRPr>
          </a:p>
        </p:txBody>
      </p:sp>
      <p:grpSp>
        <p:nvGrpSpPr>
          <p:cNvPr id="2" name="グループ化 1">
            <a:extLst>
              <a:ext uri="{FF2B5EF4-FFF2-40B4-BE49-F238E27FC236}">
                <a16:creationId xmlns:a16="http://schemas.microsoft.com/office/drawing/2014/main" id="{798EB4CC-D32A-41E6-A743-1CC01D1F345C}"/>
              </a:ext>
            </a:extLst>
          </p:cNvPr>
          <p:cNvGrpSpPr/>
          <p:nvPr/>
        </p:nvGrpSpPr>
        <p:grpSpPr>
          <a:xfrm>
            <a:off x="5050886" y="2913633"/>
            <a:ext cx="2213820" cy="707886"/>
            <a:chOff x="5050886" y="2913633"/>
            <a:chExt cx="2213820" cy="707886"/>
          </a:xfrm>
        </p:grpSpPr>
        <p:sp>
          <p:nvSpPr>
            <p:cNvPr id="20" name="角丸四角形 21">
              <a:extLst>
                <a:ext uri="{FF2B5EF4-FFF2-40B4-BE49-F238E27FC236}">
                  <a16:creationId xmlns:a16="http://schemas.microsoft.com/office/drawing/2014/main" id="{3FF83C6D-F8C8-412A-A847-FB57A28B2DD9}"/>
                </a:ext>
              </a:extLst>
            </p:cNvPr>
            <p:cNvSpPr/>
            <p:nvPr/>
          </p:nvSpPr>
          <p:spPr bwMode="auto">
            <a:xfrm>
              <a:off x="5050886" y="2913633"/>
              <a:ext cx="2078748" cy="707886"/>
            </a:xfrm>
            <a:prstGeom prst="foldedCorner">
              <a:avLst>
                <a:gd name="adj" fmla="val 20194"/>
              </a:avLst>
            </a:prstGeom>
            <a:solidFill>
              <a:srgbClr val="E57709"/>
            </a:solidFill>
            <a:ln w="254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none" lIns="432000" tIns="144000" rIns="0" bIns="0" numCol="1" rtlCol="0" anchor="t" anchorCtr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ja-JP" sz="16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Noto Sans" panose="020B0502040504020204" pitchFamily="34"/>
                <a:ea typeface="Noto Sans" panose="020B0502040504020204" pitchFamily="34"/>
                <a:cs typeface="Noto Sans" panose="020B0502040504020204" pitchFamily="34"/>
              </a:endParaRPr>
            </a:p>
          </p:txBody>
        </p:sp>
        <p:grpSp>
          <p:nvGrpSpPr>
            <p:cNvPr id="21" name="Group 44">
              <a:extLst>
                <a:ext uri="{FF2B5EF4-FFF2-40B4-BE49-F238E27FC236}">
                  <a16:creationId xmlns:a16="http://schemas.microsoft.com/office/drawing/2014/main" id="{58C7EC24-FFB4-4669-BE3E-B03A4CEC27BA}"/>
                </a:ext>
              </a:extLst>
            </p:cNvPr>
            <p:cNvGrpSpPr/>
            <p:nvPr/>
          </p:nvGrpSpPr>
          <p:grpSpPr>
            <a:xfrm>
              <a:off x="5147318" y="3018216"/>
              <a:ext cx="486738" cy="527762"/>
              <a:chOff x="3554788" y="2082553"/>
              <a:chExt cx="568045" cy="615987"/>
            </a:xfrm>
          </p:grpSpPr>
          <p:sp>
            <p:nvSpPr>
              <p:cNvPr id="22" name="Isosceles Triangle 45">
                <a:extLst>
                  <a:ext uri="{FF2B5EF4-FFF2-40B4-BE49-F238E27FC236}">
                    <a16:creationId xmlns:a16="http://schemas.microsoft.com/office/drawing/2014/main" id="{27546840-B610-4896-9F6B-9B0247A6B914}"/>
                  </a:ext>
                </a:extLst>
              </p:cNvPr>
              <p:cNvSpPr/>
              <p:nvPr/>
            </p:nvSpPr>
            <p:spPr>
              <a:xfrm rot="16200000">
                <a:off x="3620077" y="2187099"/>
                <a:ext cx="447717" cy="386738"/>
              </a:xfrm>
              <a:prstGeom prst="triangle">
                <a:avLst/>
              </a:prstGeom>
              <a:noFill/>
              <a:ln w="38100" cap="rnd" cmpd="sng" algn="ctr">
                <a:solidFill>
                  <a:sysClr val="window" lastClr="FFFFFF"/>
                </a:solidFill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3" name="Oval 46">
                <a:extLst>
                  <a:ext uri="{FF2B5EF4-FFF2-40B4-BE49-F238E27FC236}">
                    <a16:creationId xmlns:a16="http://schemas.microsoft.com/office/drawing/2014/main" id="{21A46F38-5B52-424E-B117-41B16EA86253}"/>
                  </a:ext>
                </a:extLst>
              </p:cNvPr>
              <p:cNvSpPr/>
              <p:nvPr/>
            </p:nvSpPr>
            <p:spPr>
              <a:xfrm>
                <a:off x="3944938" y="2082553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4" name="Oval 47">
                <a:extLst>
                  <a:ext uri="{FF2B5EF4-FFF2-40B4-BE49-F238E27FC236}">
                    <a16:creationId xmlns:a16="http://schemas.microsoft.com/office/drawing/2014/main" id="{5D0AE7AE-EFE6-4384-89BB-ECBDA53DFE23}"/>
                  </a:ext>
                </a:extLst>
              </p:cNvPr>
              <p:cNvSpPr/>
              <p:nvPr/>
            </p:nvSpPr>
            <p:spPr>
              <a:xfrm>
                <a:off x="3554788" y="2291522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  <p:sp>
            <p:nvSpPr>
              <p:cNvPr id="25" name="Oval 48">
                <a:extLst>
                  <a:ext uri="{FF2B5EF4-FFF2-40B4-BE49-F238E27FC236}">
                    <a16:creationId xmlns:a16="http://schemas.microsoft.com/office/drawing/2014/main" id="{55F966D1-AB7E-481C-A449-1B17BA7BA242}"/>
                  </a:ext>
                </a:extLst>
              </p:cNvPr>
              <p:cNvSpPr/>
              <p:nvPr/>
            </p:nvSpPr>
            <p:spPr>
              <a:xfrm>
                <a:off x="3944938" y="2520647"/>
                <a:ext cx="177895" cy="177893"/>
              </a:xfrm>
              <a:prstGeom prst="ellipse">
                <a:avLst/>
              </a:prstGeom>
              <a:solidFill>
                <a:sysClr val="window" lastClr="FFFFFF"/>
              </a:solidFill>
              <a:ln w="25400" cap="rnd" cmpd="sng" algn="ctr">
                <a:noFill/>
                <a:prstDash val="solid"/>
              </a:ln>
              <a:effectLst/>
            </p:spPr>
            <p:txBody>
              <a:bodyPr wrap="none"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600" b="0" i="0" u="none" strike="noStrike" kern="0" cap="none" spc="0" normalizeH="0" baseline="0" noProof="0">
                  <a:ln>
                    <a:noFill/>
                  </a:ln>
                  <a:solidFill>
                    <a:sysClr val="window" lastClr="FFFFFF"/>
                  </a:solidFill>
                  <a:effectLst/>
                  <a:uLnTx/>
                  <a:uFillTx/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endParaRPr>
              </a:p>
            </p:txBody>
          </p:sp>
        </p:grpSp>
        <p:sp>
          <p:nvSpPr>
            <p:cNvPr id="26" name="テキスト ボックス 23">
              <a:extLst>
                <a:ext uri="{FF2B5EF4-FFF2-40B4-BE49-F238E27FC236}">
                  <a16:creationId xmlns:a16="http://schemas.microsoft.com/office/drawing/2014/main" id="{9FCF02A8-8D00-4E4A-B905-C3803F685344}"/>
                </a:ext>
              </a:extLst>
            </p:cNvPr>
            <p:cNvSpPr txBox="1"/>
            <p:nvPr/>
          </p:nvSpPr>
          <p:spPr>
            <a:xfrm>
              <a:off x="5563716" y="2913633"/>
              <a:ext cx="170099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WoT Thing</a:t>
              </a:r>
            </a:p>
            <a:p>
              <a:r>
                <a:rPr kumimoji="1" lang="en-US" altLang="ja-JP" b="1" dirty="0">
                  <a:solidFill>
                    <a:schemeClr val="bg1"/>
                  </a:solidFill>
                  <a:latin typeface="Noto Sans" panose="020B0502040504020204" pitchFamily="34"/>
                  <a:ea typeface="Noto Sans" panose="020B0502040504020204" pitchFamily="34"/>
                  <a:cs typeface="Noto Sans" panose="020B0502040504020204" pitchFamily="34"/>
                </a:rPr>
                <a:t>Description</a:t>
              </a:r>
              <a:endParaRPr kumimoji="1" lang="ja-JP" altLang="en-US" b="1" dirty="0">
                <a:solidFill>
                  <a:schemeClr val="bg1"/>
                </a:solidFill>
                <a:latin typeface="Noto Sans" panose="020B0502040504020204" pitchFamily="34"/>
                <a:cs typeface="Noto Sans" panose="020B0502040504020204" pitchFamily="34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42681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プレゼンテーション1" id="{7B84EBDF-B67E-4C66-91FF-56597A6707C6}" vid="{1E872F42-5119-4C9A-9BA2-5A204B2EAF79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460</TotalTime>
  <Words>198</Words>
  <Application>Microsoft Office PowerPoint</Application>
  <PresentationFormat>ワイド画面</PresentationFormat>
  <Paragraphs>148</Paragraphs>
  <Slides>10</Slides>
  <Notes>10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5" baseType="lpstr">
      <vt:lpstr>Noto Sans</vt:lpstr>
      <vt:lpstr>游ゴシック</vt:lpstr>
      <vt:lpstr>Arial</vt:lpstr>
      <vt:lpstr>Calibri</vt:lpstr>
      <vt:lpstr>Office テーマ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>(株)日立製作所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東村邦彦 / TOUMURA，KUNIHIKO</dc:creator>
  <cp:lastModifiedBy>東村邦彦 / TOUMURA，KUNIHIKO</cp:lastModifiedBy>
  <cp:revision>24</cp:revision>
  <dcterms:created xsi:type="dcterms:W3CDTF">2019-04-21T23:49:17Z</dcterms:created>
  <dcterms:modified xsi:type="dcterms:W3CDTF">2019-05-07T10:33:21Z</dcterms:modified>
</cp:coreProperties>
</file>